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sldIdLst>
    <p:sldId id="256" r:id="rId5"/>
    <p:sldId id="257" r:id="rId6"/>
    <p:sldId id="259"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60" r:id="rId23"/>
    <p:sldId id="278" r:id="rId24"/>
    <p:sldId id="279" r:id="rId25"/>
    <p:sldId id="280" r:id="rId26"/>
    <p:sldId id="281" r:id="rId27"/>
    <p:sldId id="282" r:id="rId28"/>
    <p:sldId id="283" r:id="rId29"/>
    <p:sldId id="284" r:id="rId30"/>
    <p:sldId id="285" r:id="rId31"/>
    <p:sldId id="286" r:id="rId32"/>
    <p:sldId id="287" r:id="rId33"/>
    <p:sldId id="294" r:id="rId34"/>
    <p:sldId id="295" r:id="rId35"/>
    <p:sldId id="262" r:id="rId36"/>
    <p:sldId id="288" r:id="rId37"/>
    <p:sldId id="289" r:id="rId38"/>
    <p:sldId id="290" r:id="rId39"/>
    <p:sldId id="291" r:id="rId40"/>
    <p:sldId id="292" r:id="rId41"/>
    <p:sldId id="293" r:id="rId42"/>
    <p:sldId id="296" r:id="rId43"/>
    <p:sldId id="261" r:id="rId44"/>
    <p:sldId id="298" r:id="rId45"/>
    <p:sldId id="297" r:id="rId46"/>
    <p:sldId id="299" r:id="rId47"/>
    <p:sldId id="300" r:id="rId48"/>
    <p:sldId id="301" r:id="rId49"/>
    <p:sldId id="302"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7" r:id="rId63"/>
    <p:sldId id="25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8ED"/>
    <a:srgbClr val="E30613"/>
    <a:srgbClr val="576BE3"/>
    <a:srgbClr val="9AA6F1"/>
    <a:srgbClr val="FFFFFF"/>
    <a:srgbClr val="7889ED"/>
    <a:srgbClr val="9E71AC"/>
    <a:srgbClr val="84468D"/>
    <a:srgbClr val="6A1F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57726B-8680-4B84-B854-7B35D30C3204}" v="950" dt="2020-05-26T05:38:00.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1" autoAdjust="0"/>
    <p:restoredTop sz="86418"/>
  </p:normalViewPr>
  <p:slideViewPr>
    <p:cSldViewPr snapToGrid="0">
      <p:cViewPr varScale="1">
        <p:scale>
          <a:sx n="74" d="100"/>
          <a:sy n="74" d="100"/>
        </p:scale>
        <p:origin x="1022"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Trần" userId="af3073328ff57e66" providerId="LiveId" clId="{164A8FBD-5358-410B-81DA-C33C35809A36}"/>
    <pc:docChg chg="undo custSel addSld delSld modSld sldOrd">
      <pc:chgData name="Minh Trần" userId="af3073328ff57e66" providerId="LiveId" clId="{164A8FBD-5358-410B-81DA-C33C35809A36}" dt="2020-05-12T10:35:34.027" v="10568" actId="20577"/>
      <pc:docMkLst>
        <pc:docMk/>
      </pc:docMkLst>
      <pc:sldChg chg="addSp delSp modSp mod">
        <pc:chgData name="Minh Trần" userId="af3073328ff57e66" providerId="LiveId" clId="{164A8FBD-5358-410B-81DA-C33C35809A36}" dt="2020-05-11T04:39:54.540" v="2" actId="20577"/>
        <pc:sldMkLst>
          <pc:docMk/>
          <pc:sldMk cId="3036642579" sldId="256"/>
        </pc:sldMkLst>
        <pc:spChg chg="add mod">
          <ac:chgData name="Minh Trần" userId="af3073328ff57e66" providerId="LiveId" clId="{164A8FBD-5358-410B-81DA-C33C35809A36}" dt="2020-05-11T04:39:49.912" v="1" actId="27636"/>
          <ac:spMkLst>
            <pc:docMk/>
            <pc:sldMk cId="3036642579" sldId="256"/>
            <ac:spMk id="2" creationId="{B13A7A86-52E8-4EFF-97F9-0ED4C1C01B08}"/>
          </ac:spMkLst>
        </pc:spChg>
        <pc:spChg chg="mod">
          <ac:chgData name="Minh Trần" userId="af3073328ff57e66" providerId="LiveId" clId="{164A8FBD-5358-410B-81DA-C33C35809A36}" dt="2020-05-11T04:39:54.540" v="2" actId="20577"/>
          <ac:spMkLst>
            <pc:docMk/>
            <pc:sldMk cId="3036642579" sldId="256"/>
            <ac:spMk id="21" creationId="{91993B80-E3E2-194E-8E99-CFE9FA11A4D1}"/>
          </ac:spMkLst>
        </pc:spChg>
        <pc:spChg chg="del">
          <ac:chgData name="Minh Trần" userId="af3073328ff57e66" providerId="LiveId" clId="{164A8FBD-5358-410B-81DA-C33C35809A36}" dt="2020-05-11T04:39:49.248" v="0"/>
          <ac:spMkLst>
            <pc:docMk/>
            <pc:sldMk cId="3036642579" sldId="256"/>
            <ac:spMk id="25" creationId="{D4AC7860-CC24-494F-A71E-7D5C561C7CEE}"/>
          </ac:spMkLst>
        </pc:spChg>
        <pc:spChg chg="mod">
          <ac:chgData name="Minh Trần" userId="af3073328ff57e66" providerId="LiveId" clId="{164A8FBD-5358-410B-81DA-C33C35809A36}" dt="2020-05-11T04:39:49.248" v="0"/>
          <ac:spMkLst>
            <pc:docMk/>
            <pc:sldMk cId="3036642579" sldId="256"/>
            <ac:spMk id="26" creationId="{BB3314BB-3525-8144-8535-0AC3B7F247DE}"/>
          </ac:spMkLst>
        </pc:spChg>
      </pc:sldChg>
      <pc:sldChg chg="modSp modAnim">
        <pc:chgData name="Minh Trần" userId="af3073328ff57e66" providerId="LiveId" clId="{164A8FBD-5358-410B-81DA-C33C35809A36}" dt="2020-05-12T10:35:34.027" v="10568" actId="20577"/>
        <pc:sldMkLst>
          <pc:docMk/>
          <pc:sldMk cId="2744381724" sldId="257"/>
        </pc:sldMkLst>
        <pc:spChg chg="mod">
          <ac:chgData name="Minh Trần" userId="af3073328ff57e66" providerId="LiveId" clId="{164A8FBD-5358-410B-81DA-C33C35809A36}" dt="2020-05-12T10:35:34.027" v="10568" actId="20577"/>
          <ac:spMkLst>
            <pc:docMk/>
            <pc:sldMk cId="2744381724" sldId="257"/>
            <ac:spMk id="11" creationId="{20BA3CA6-0BEB-45F3-B126-B916F3B44A99}"/>
          </ac:spMkLst>
        </pc:spChg>
      </pc:sldChg>
      <pc:sldChg chg="addSp delSp modSp mod">
        <pc:chgData name="Minh Trần" userId="af3073328ff57e66" providerId="LiveId" clId="{164A8FBD-5358-410B-81DA-C33C35809A36}" dt="2020-05-12T02:55:24.757" v="6051" actId="27636"/>
        <pc:sldMkLst>
          <pc:docMk/>
          <pc:sldMk cId="3628469828" sldId="259"/>
        </pc:sldMkLst>
        <pc:spChg chg="add mod">
          <ac:chgData name="Minh Trần" userId="af3073328ff57e66" providerId="LiveId" clId="{164A8FBD-5358-410B-81DA-C33C35809A36}" dt="2020-05-12T02:55:24.757" v="6051" actId="27636"/>
          <ac:spMkLst>
            <pc:docMk/>
            <pc:sldMk cId="3628469828" sldId="259"/>
            <ac:spMk id="2" creationId="{F4736B15-1D9C-4214-B08B-EAF2C00FCBD6}"/>
          </ac:spMkLst>
        </pc:spChg>
        <pc:spChg chg="add mod">
          <ac:chgData name="Minh Trần" userId="af3073328ff57e66" providerId="LiveId" clId="{164A8FBD-5358-410B-81DA-C33C35809A36}" dt="2020-05-12T02:55:24.577" v="6050"/>
          <ac:spMkLst>
            <pc:docMk/>
            <pc:sldMk cId="3628469828" sldId="259"/>
            <ac:spMk id="3" creationId="{3F6CCF90-01B0-495C-96F9-C3C8B0E75E59}"/>
          </ac:spMkLst>
        </pc:spChg>
        <pc:spChg chg="mod">
          <ac:chgData name="Minh Trần" userId="af3073328ff57e66" providerId="LiveId" clId="{164A8FBD-5358-410B-81DA-C33C35809A36}" dt="2020-05-12T02:55:24.577" v="6050"/>
          <ac:spMkLst>
            <pc:docMk/>
            <pc:sldMk cId="3628469828" sldId="259"/>
            <ac:spMk id="4" creationId="{4F634654-69F4-44B2-82E6-3A96C6684CBE}"/>
          </ac:spMkLst>
        </pc:spChg>
        <pc:spChg chg="del">
          <ac:chgData name="Minh Trần" userId="af3073328ff57e66" providerId="LiveId" clId="{164A8FBD-5358-410B-81DA-C33C35809A36}" dt="2020-05-12T02:55:24.577" v="6050"/>
          <ac:spMkLst>
            <pc:docMk/>
            <pc:sldMk cId="3628469828" sldId="259"/>
            <ac:spMk id="5" creationId="{A2E98B0B-E1B1-4085-B7DB-A9E357A44F97}"/>
          </ac:spMkLst>
        </pc:spChg>
        <pc:spChg chg="del">
          <ac:chgData name="Minh Trần" userId="af3073328ff57e66" providerId="LiveId" clId="{164A8FBD-5358-410B-81DA-C33C35809A36}" dt="2020-05-12T02:55:24.577" v="6050"/>
          <ac:spMkLst>
            <pc:docMk/>
            <pc:sldMk cId="3628469828" sldId="259"/>
            <ac:spMk id="6" creationId="{CE65E75A-A509-4ED0-8489-88ABA3FCE1B0}"/>
          </ac:spMkLst>
        </pc:spChg>
      </pc:sldChg>
      <pc:sldChg chg="modSp mod">
        <pc:chgData name="Minh Trần" userId="af3073328ff57e66" providerId="LiveId" clId="{164A8FBD-5358-410B-81DA-C33C35809A36}" dt="2020-05-12T02:55:37.033" v="6052"/>
        <pc:sldMkLst>
          <pc:docMk/>
          <pc:sldMk cId="798394992" sldId="260"/>
        </pc:sldMkLst>
        <pc:spChg chg="mod">
          <ac:chgData name="Minh Trần" userId="af3073328ff57e66" providerId="LiveId" clId="{164A8FBD-5358-410B-81DA-C33C35809A36}" dt="2020-05-12T02:55:37.033" v="6052"/>
          <ac:spMkLst>
            <pc:docMk/>
            <pc:sldMk cId="798394992" sldId="260"/>
            <ac:spMk id="2" creationId="{BF5CD951-CA30-4BB2-8BC9-9AD7D9409E3D}"/>
          </ac:spMkLst>
        </pc:spChg>
        <pc:spChg chg="mod">
          <ac:chgData name="Minh Trần" userId="af3073328ff57e66" providerId="LiveId" clId="{164A8FBD-5358-410B-81DA-C33C35809A36}" dt="2020-05-12T02:55:37.033" v="6052"/>
          <ac:spMkLst>
            <pc:docMk/>
            <pc:sldMk cId="798394992" sldId="260"/>
            <ac:spMk id="5" creationId="{BD8499E2-A459-47D4-9656-60500AEF4B02}"/>
          </ac:spMkLst>
        </pc:spChg>
        <pc:spChg chg="mod">
          <ac:chgData name="Minh Trần" userId="af3073328ff57e66" providerId="LiveId" clId="{164A8FBD-5358-410B-81DA-C33C35809A36}" dt="2020-05-12T02:55:37.033" v="6052"/>
          <ac:spMkLst>
            <pc:docMk/>
            <pc:sldMk cId="798394992" sldId="260"/>
            <ac:spMk id="11" creationId="{20BA3CA6-0BEB-45F3-B126-B916F3B44A99}"/>
          </ac:spMkLst>
        </pc:spChg>
      </pc:sldChg>
      <pc:sldChg chg="del">
        <pc:chgData name="Minh Trần" userId="af3073328ff57e66" providerId="LiveId" clId="{164A8FBD-5358-410B-81DA-C33C35809A36}" dt="2020-05-11T06:25:16.008" v="1764" actId="47"/>
        <pc:sldMkLst>
          <pc:docMk/>
          <pc:sldMk cId="2477973098" sldId="261"/>
        </pc:sldMkLst>
      </pc:sldChg>
      <pc:sldChg chg="modSp mod modAnim">
        <pc:chgData name="Minh Trần" userId="af3073328ff57e66" providerId="LiveId" clId="{164A8FBD-5358-410B-81DA-C33C35809A36}" dt="2020-05-11T09:28:40.754" v="4429" actId="6549"/>
        <pc:sldMkLst>
          <pc:docMk/>
          <pc:sldMk cId="2402200980" sldId="264"/>
        </pc:sldMkLst>
        <pc:spChg chg="mod">
          <ac:chgData name="Minh Trần" userId="af3073328ff57e66" providerId="LiveId" clId="{164A8FBD-5358-410B-81DA-C33C35809A36}" dt="2020-05-11T04:49:56.613" v="448" actId="20577"/>
          <ac:spMkLst>
            <pc:docMk/>
            <pc:sldMk cId="2402200980" sldId="264"/>
            <ac:spMk id="2" creationId="{81B4D8D3-1F60-4BC2-A986-A23DA2DC6A28}"/>
          </ac:spMkLst>
        </pc:spChg>
        <pc:spChg chg="mod">
          <ac:chgData name="Minh Trần" userId="af3073328ff57e66" providerId="LiveId" clId="{164A8FBD-5358-410B-81DA-C33C35809A36}" dt="2020-05-11T09:28:40.754" v="4429" actId="6549"/>
          <ac:spMkLst>
            <pc:docMk/>
            <pc:sldMk cId="2402200980" sldId="264"/>
            <ac:spMk id="3" creationId="{925CF4EF-95A6-45D0-9A4A-F92FE4ECB44D}"/>
          </ac:spMkLst>
        </pc:spChg>
      </pc:sldChg>
      <pc:sldChg chg="del">
        <pc:chgData name="Minh Trần" userId="af3073328ff57e66" providerId="LiveId" clId="{164A8FBD-5358-410B-81DA-C33C35809A36}" dt="2020-05-11T06:25:16.008" v="1764" actId="47"/>
        <pc:sldMkLst>
          <pc:docMk/>
          <pc:sldMk cId="2122945402" sldId="265"/>
        </pc:sldMkLst>
      </pc:sldChg>
      <pc:sldChg chg="del">
        <pc:chgData name="Minh Trần" userId="af3073328ff57e66" providerId="LiveId" clId="{164A8FBD-5358-410B-81DA-C33C35809A36}" dt="2020-05-11T06:25:16.008" v="1764" actId="47"/>
        <pc:sldMkLst>
          <pc:docMk/>
          <pc:sldMk cId="374665901" sldId="266"/>
        </pc:sldMkLst>
      </pc:sldChg>
      <pc:sldChg chg="del">
        <pc:chgData name="Minh Trần" userId="af3073328ff57e66" providerId="LiveId" clId="{164A8FBD-5358-410B-81DA-C33C35809A36}" dt="2020-05-11T06:25:16.008" v="1764" actId="47"/>
        <pc:sldMkLst>
          <pc:docMk/>
          <pc:sldMk cId="298253115" sldId="267"/>
        </pc:sldMkLst>
      </pc:sldChg>
      <pc:sldChg chg="del">
        <pc:chgData name="Minh Trần" userId="af3073328ff57e66" providerId="LiveId" clId="{164A8FBD-5358-410B-81DA-C33C35809A36}" dt="2020-05-11T06:25:16.008" v="1764" actId="47"/>
        <pc:sldMkLst>
          <pc:docMk/>
          <pc:sldMk cId="2113017120" sldId="268"/>
        </pc:sldMkLst>
      </pc:sldChg>
      <pc:sldChg chg="del">
        <pc:chgData name="Minh Trần" userId="af3073328ff57e66" providerId="LiveId" clId="{164A8FBD-5358-410B-81DA-C33C35809A36}" dt="2020-05-11T06:25:16.008" v="1764" actId="47"/>
        <pc:sldMkLst>
          <pc:docMk/>
          <pc:sldMk cId="3952864568" sldId="269"/>
        </pc:sldMkLst>
      </pc:sldChg>
      <pc:sldChg chg="del">
        <pc:chgData name="Minh Trần" userId="af3073328ff57e66" providerId="LiveId" clId="{164A8FBD-5358-410B-81DA-C33C35809A36}" dt="2020-05-11T06:25:16.008" v="1764" actId="47"/>
        <pc:sldMkLst>
          <pc:docMk/>
          <pc:sldMk cId="667668956" sldId="270"/>
        </pc:sldMkLst>
      </pc:sldChg>
      <pc:sldChg chg="del">
        <pc:chgData name="Minh Trần" userId="af3073328ff57e66" providerId="LiveId" clId="{164A8FBD-5358-410B-81DA-C33C35809A36}" dt="2020-05-11T06:25:16.008" v="1764" actId="47"/>
        <pc:sldMkLst>
          <pc:docMk/>
          <pc:sldMk cId="271981567" sldId="271"/>
        </pc:sldMkLst>
      </pc:sldChg>
      <pc:sldChg chg="del">
        <pc:chgData name="Minh Trần" userId="af3073328ff57e66" providerId="LiveId" clId="{164A8FBD-5358-410B-81DA-C33C35809A36}" dt="2020-05-11T06:25:16.008" v="1764" actId="47"/>
        <pc:sldMkLst>
          <pc:docMk/>
          <pc:sldMk cId="2538384697" sldId="272"/>
        </pc:sldMkLst>
      </pc:sldChg>
      <pc:sldChg chg="del">
        <pc:chgData name="Minh Trần" userId="af3073328ff57e66" providerId="LiveId" clId="{164A8FBD-5358-410B-81DA-C33C35809A36}" dt="2020-05-11T06:25:16.008" v="1764" actId="47"/>
        <pc:sldMkLst>
          <pc:docMk/>
          <pc:sldMk cId="1947686205" sldId="273"/>
        </pc:sldMkLst>
      </pc:sldChg>
      <pc:sldChg chg="del">
        <pc:chgData name="Minh Trần" userId="af3073328ff57e66" providerId="LiveId" clId="{164A8FBD-5358-410B-81DA-C33C35809A36}" dt="2020-05-11T06:25:16.008" v="1764" actId="47"/>
        <pc:sldMkLst>
          <pc:docMk/>
          <pc:sldMk cId="2482949224" sldId="274"/>
        </pc:sldMkLst>
      </pc:sldChg>
      <pc:sldChg chg="del">
        <pc:chgData name="Minh Trần" userId="af3073328ff57e66" providerId="LiveId" clId="{164A8FBD-5358-410B-81DA-C33C35809A36}" dt="2020-05-11T06:25:16.008" v="1764" actId="47"/>
        <pc:sldMkLst>
          <pc:docMk/>
          <pc:sldMk cId="3344708499" sldId="275"/>
        </pc:sldMkLst>
      </pc:sldChg>
      <pc:sldChg chg="del">
        <pc:chgData name="Minh Trần" userId="af3073328ff57e66" providerId="LiveId" clId="{164A8FBD-5358-410B-81DA-C33C35809A36}" dt="2020-05-11T06:25:16.008" v="1764" actId="47"/>
        <pc:sldMkLst>
          <pc:docMk/>
          <pc:sldMk cId="2943845098" sldId="276"/>
        </pc:sldMkLst>
      </pc:sldChg>
      <pc:sldChg chg="del">
        <pc:chgData name="Minh Trần" userId="af3073328ff57e66" providerId="LiveId" clId="{164A8FBD-5358-410B-81DA-C33C35809A36}" dt="2020-05-11T06:25:16.008" v="1764" actId="47"/>
        <pc:sldMkLst>
          <pc:docMk/>
          <pc:sldMk cId="2983254602" sldId="277"/>
        </pc:sldMkLst>
      </pc:sldChg>
      <pc:sldChg chg="del">
        <pc:chgData name="Minh Trần" userId="af3073328ff57e66" providerId="LiveId" clId="{164A8FBD-5358-410B-81DA-C33C35809A36}" dt="2020-05-11T06:25:16.008" v="1764" actId="47"/>
        <pc:sldMkLst>
          <pc:docMk/>
          <pc:sldMk cId="1283864582" sldId="278"/>
        </pc:sldMkLst>
      </pc:sldChg>
      <pc:sldChg chg="del">
        <pc:chgData name="Minh Trần" userId="af3073328ff57e66" providerId="LiveId" clId="{164A8FBD-5358-410B-81DA-C33C35809A36}" dt="2020-05-11T06:25:16.008" v="1764" actId="47"/>
        <pc:sldMkLst>
          <pc:docMk/>
          <pc:sldMk cId="2400217066" sldId="279"/>
        </pc:sldMkLst>
      </pc:sldChg>
      <pc:sldChg chg="del">
        <pc:chgData name="Minh Trần" userId="af3073328ff57e66" providerId="LiveId" clId="{164A8FBD-5358-410B-81DA-C33C35809A36}" dt="2020-05-11T06:25:16.008" v="1764" actId="47"/>
        <pc:sldMkLst>
          <pc:docMk/>
          <pc:sldMk cId="606035270" sldId="280"/>
        </pc:sldMkLst>
      </pc:sldChg>
      <pc:sldChg chg="del">
        <pc:chgData name="Minh Trần" userId="af3073328ff57e66" providerId="LiveId" clId="{164A8FBD-5358-410B-81DA-C33C35809A36}" dt="2020-05-11T06:25:16.008" v="1764" actId="47"/>
        <pc:sldMkLst>
          <pc:docMk/>
          <pc:sldMk cId="4034893339" sldId="281"/>
        </pc:sldMkLst>
      </pc:sldChg>
      <pc:sldChg chg="del">
        <pc:chgData name="Minh Trần" userId="af3073328ff57e66" providerId="LiveId" clId="{164A8FBD-5358-410B-81DA-C33C35809A36}" dt="2020-05-11T06:25:16.008" v="1764" actId="47"/>
        <pc:sldMkLst>
          <pc:docMk/>
          <pc:sldMk cId="2490397173" sldId="282"/>
        </pc:sldMkLst>
      </pc:sldChg>
      <pc:sldChg chg="del">
        <pc:chgData name="Minh Trần" userId="af3073328ff57e66" providerId="LiveId" clId="{164A8FBD-5358-410B-81DA-C33C35809A36}" dt="2020-05-11T06:25:16.008" v="1764" actId="47"/>
        <pc:sldMkLst>
          <pc:docMk/>
          <pc:sldMk cId="362254571" sldId="283"/>
        </pc:sldMkLst>
      </pc:sldChg>
      <pc:sldChg chg="del">
        <pc:chgData name="Minh Trần" userId="af3073328ff57e66" providerId="LiveId" clId="{164A8FBD-5358-410B-81DA-C33C35809A36}" dt="2020-05-11T06:25:16.008" v="1764" actId="47"/>
        <pc:sldMkLst>
          <pc:docMk/>
          <pc:sldMk cId="3713276820" sldId="284"/>
        </pc:sldMkLst>
      </pc:sldChg>
      <pc:sldChg chg="del">
        <pc:chgData name="Minh Trần" userId="af3073328ff57e66" providerId="LiveId" clId="{164A8FBD-5358-410B-81DA-C33C35809A36}" dt="2020-05-11T06:25:16.008" v="1764" actId="47"/>
        <pc:sldMkLst>
          <pc:docMk/>
          <pc:sldMk cId="4113695750" sldId="285"/>
        </pc:sldMkLst>
      </pc:sldChg>
      <pc:sldChg chg="del">
        <pc:chgData name="Minh Trần" userId="af3073328ff57e66" providerId="LiveId" clId="{164A8FBD-5358-410B-81DA-C33C35809A36}" dt="2020-05-11T06:25:16.008" v="1764" actId="47"/>
        <pc:sldMkLst>
          <pc:docMk/>
          <pc:sldMk cId="1495886748" sldId="286"/>
        </pc:sldMkLst>
      </pc:sldChg>
      <pc:sldChg chg="del">
        <pc:chgData name="Minh Trần" userId="af3073328ff57e66" providerId="LiveId" clId="{164A8FBD-5358-410B-81DA-C33C35809A36}" dt="2020-05-11T06:25:16.008" v="1764" actId="47"/>
        <pc:sldMkLst>
          <pc:docMk/>
          <pc:sldMk cId="3407303596" sldId="287"/>
        </pc:sldMkLst>
      </pc:sldChg>
      <pc:sldChg chg="del">
        <pc:chgData name="Minh Trần" userId="af3073328ff57e66" providerId="LiveId" clId="{164A8FBD-5358-410B-81DA-C33C35809A36}" dt="2020-05-11T06:25:16.008" v="1764" actId="47"/>
        <pc:sldMkLst>
          <pc:docMk/>
          <pc:sldMk cId="3853646743" sldId="288"/>
        </pc:sldMkLst>
      </pc:sldChg>
      <pc:sldChg chg="del">
        <pc:chgData name="Minh Trần" userId="af3073328ff57e66" providerId="LiveId" clId="{164A8FBD-5358-410B-81DA-C33C35809A36}" dt="2020-05-11T06:25:16.008" v="1764" actId="47"/>
        <pc:sldMkLst>
          <pc:docMk/>
          <pc:sldMk cId="4226050717" sldId="289"/>
        </pc:sldMkLst>
      </pc:sldChg>
      <pc:sldChg chg="del">
        <pc:chgData name="Minh Trần" userId="af3073328ff57e66" providerId="LiveId" clId="{164A8FBD-5358-410B-81DA-C33C35809A36}" dt="2020-05-11T06:25:16.008" v="1764" actId="47"/>
        <pc:sldMkLst>
          <pc:docMk/>
          <pc:sldMk cId="3749627376" sldId="290"/>
        </pc:sldMkLst>
      </pc:sldChg>
      <pc:sldChg chg="del">
        <pc:chgData name="Minh Trần" userId="af3073328ff57e66" providerId="LiveId" clId="{164A8FBD-5358-410B-81DA-C33C35809A36}" dt="2020-05-11T06:25:16.008" v="1764" actId="47"/>
        <pc:sldMkLst>
          <pc:docMk/>
          <pc:sldMk cId="99481771" sldId="291"/>
        </pc:sldMkLst>
      </pc:sldChg>
      <pc:sldChg chg="del">
        <pc:chgData name="Minh Trần" userId="af3073328ff57e66" providerId="LiveId" clId="{164A8FBD-5358-410B-81DA-C33C35809A36}" dt="2020-05-11T06:25:16.008" v="1764" actId="47"/>
        <pc:sldMkLst>
          <pc:docMk/>
          <pc:sldMk cId="2407833688" sldId="292"/>
        </pc:sldMkLst>
      </pc:sldChg>
      <pc:sldChg chg="del">
        <pc:chgData name="Minh Trần" userId="af3073328ff57e66" providerId="LiveId" clId="{164A8FBD-5358-410B-81DA-C33C35809A36}" dt="2020-05-11T06:25:16.008" v="1764" actId="47"/>
        <pc:sldMkLst>
          <pc:docMk/>
          <pc:sldMk cId="1807174372" sldId="293"/>
        </pc:sldMkLst>
      </pc:sldChg>
      <pc:sldChg chg="del">
        <pc:chgData name="Minh Trần" userId="af3073328ff57e66" providerId="LiveId" clId="{164A8FBD-5358-410B-81DA-C33C35809A36}" dt="2020-05-11T06:25:16.008" v="1764" actId="47"/>
        <pc:sldMkLst>
          <pc:docMk/>
          <pc:sldMk cId="3907764454" sldId="294"/>
        </pc:sldMkLst>
      </pc:sldChg>
      <pc:sldChg chg="del">
        <pc:chgData name="Minh Trần" userId="af3073328ff57e66" providerId="LiveId" clId="{164A8FBD-5358-410B-81DA-C33C35809A36}" dt="2020-05-11T06:25:16.008" v="1764" actId="47"/>
        <pc:sldMkLst>
          <pc:docMk/>
          <pc:sldMk cId="3447382766" sldId="295"/>
        </pc:sldMkLst>
      </pc:sldChg>
      <pc:sldChg chg="del">
        <pc:chgData name="Minh Trần" userId="af3073328ff57e66" providerId="LiveId" clId="{164A8FBD-5358-410B-81DA-C33C35809A36}" dt="2020-05-11T06:25:16.008" v="1764" actId="47"/>
        <pc:sldMkLst>
          <pc:docMk/>
          <pc:sldMk cId="292915465" sldId="296"/>
        </pc:sldMkLst>
      </pc:sldChg>
      <pc:sldChg chg="del">
        <pc:chgData name="Minh Trần" userId="af3073328ff57e66" providerId="LiveId" clId="{164A8FBD-5358-410B-81DA-C33C35809A36}" dt="2020-05-11T06:25:16.008" v="1764" actId="47"/>
        <pc:sldMkLst>
          <pc:docMk/>
          <pc:sldMk cId="1906386345" sldId="297"/>
        </pc:sldMkLst>
      </pc:sldChg>
      <pc:sldChg chg="del">
        <pc:chgData name="Minh Trần" userId="af3073328ff57e66" providerId="LiveId" clId="{164A8FBD-5358-410B-81DA-C33C35809A36}" dt="2020-05-11T06:25:16.008" v="1764" actId="47"/>
        <pc:sldMkLst>
          <pc:docMk/>
          <pc:sldMk cId="3284884254" sldId="298"/>
        </pc:sldMkLst>
      </pc:sldChg>
      <pc:sldChg chg="del">
        <pc:chgData name="Minh Trần" userId="af3073328ff57e66" providerId="LiveId" clId="{164A8FBD-5358-410B-81DA-C33C35809A36}" dt="2020-05-11T06:25:16.008" v="1764" actId="47"/>
        <pc:sldMkLst>
          <pc:docMk/>
          <pc:sldMk cId="1633598740" sldId="299"/>
        </pc:sldMkLst>
      </pc:sldChg>
      <pc:sldChg chg="del">
        <pc:chgData name="Minh Trần" userId="af3073328ff57e66" providerId="LiveId" clId="{164A8FBD-5358-410B-81DA-C33C35809A36}" dt="2020-05-11T06:25:16.008" v="1764" actId="47"/>
        <pc:sldMkLst>
          <pc:docMk/>
          <pc:sldMk cId="3439633303" sldId="300"/>
        </pc:sldMkLst>
      </pc:sldChg>
      <pc:sldChg chg="del">
        <pc:chgData name="Minh Trần" userId="af3073328ff57e66" providerId="LiveId" clId="{164A8FBD-5358-410B-81DA-C33C35809A36}" dt="2020-05-11T06:25:16.008" v="1764" actId="47"/>
        <pc:sldMkLst>
          <pc:docMk/>
          <pc:sldMk cId="3105316606" sldId="301"/>
        </pc:sldMkLst>
      </pc:sldChg>
      <pc:sldChg chg="del">
        <pc:chgData name="Minh Trần" userId="af3073328ff57e66" providerId="LiveId" clId="{164A8FBD-5358-410B-81DA-C33C35809A36}" dt="2020-05-11T06:25:16.008" v="1764" actId="47"/>
        <pc:sldMkLst>
          <pc:docMk/>
          <pc:sldMk cId="2960996777" sldId="302"/>
        </pc:sldMkLst>
      </pc:sldChg>
      <pc:sldChg chg="del">
        <pc:chgData name="Minh Trần" userId="af3073328ff57e66" providerId="LiveId" clId="{164A8FBD-5358-410B-81DA-C33C35809A36}" dt="2020-05-11T06:25:16.008" v="1764" actId="47"/>
        <pc:sldMkLst>
          <pc:docMk/>
          <pc:sldMk cId="1488222136" sldId="303"/>
        </pc:sldMkLst>
      </pc:sldChg>
      <pc:sldChg chg="del">
        <pc:chgData name="Minh Trần" userId="af3073328ff57e66" providerId="LiveId" clId="{164A8FBD-5358-410B-81DA-C33C35809A36}" dt="2020-05-11T06:25:16.008" v="1764" actId="47"/>
        <pc:sldMkLst>
          <pc:docMk/>
          <pc:sldMk cId="851204561" sldId="304"/>
        </pc:sldMkLst>
      </pc:sldChg>
      <pc:sldChg chg="del">
        <pc:chgData name="Minh Trần" userId="af3073328ff57e66" providerId="LiveId" clId="{164A8FBD-5358-410B-81DA-C33C35809A36}" dt="2020-05-11T06:25:16.008" v="1764" actId="47"/>
        <pc:sldMkLst>
          <pc:docMk/>
          <pc:sldMk cId="1566678488" sldId="305"/>
        </pc:sldMkLst>
      </pc:sldChg>
      <pc:sldChg chg="del">
        <pc:chgData name="Minh Trần" userId="af3073328ff57e66" providerId="LiveId" clId="{164A8FBD-5358-410B-81DA-C33C35809A36}" dt="2020-05-11T06:25:16.008" v="1764" actId="47"/>
        <pc:sldMkLst>
          <pc:docMk/>
          <pc:sldMk cId="2982794780" sldId="306"/>
        </pc:sldMkLst>
      </pc:sldChg>
      <pc:sldChg chg="del">
        <pc:chgData name="Minh Trần" userId="af3073328ff57e66" providerId="LiveId" clId="{164A8FBD-5358-410B-81DA-C33C35809A36}" dt="2020-05-11T06:25:16.008" v="1764" actId="47"/>
        <pc:sldMkLst>
          <pc:docMk/>
          <pc:sldMk cId="646010581" sldId="307"/>
        </pc:sldMkLst>
      </pc:sldChg>
      <pc:sldChg chg="del">
        <pc:chgData name="Minh Trần" userId="af3073328ff57e66" providerId="LiveId" clId="{164A8FBD-5358-410B-81DA-C33C35809A36}" dt="2020-05-11T06:25:16.008" v="1764" actId="47"/>
        <pc:sldMkLst>
          <pc:docMk/>
          <pc:sldMk cId="312905344" sldId="308"/>
        </pc:sldMkLst>
      </pc:sldChg>
      <pc:sldChg chg="del">
        <pc:chgData name="Minh Trần" userId="af3073328ff57e66" providerId="LiveId" clId="{164A8FBD-5358-410B-81DA-C33C35809A36}" dt="2020-05-11T06:25:16.008" v="1764" actId="47"/>
        <pc:sldMkLst>
          <pc:docMk/>
          <pc:sldMk cId="353813686" sldId="309"/>
        </pc:sldMkLst>
      </pc:sldChg>
      <pc:sldChg chg="del">
        <pc:chgData name="Minh Trần" userId="af3073328ff57e66" providerId="LiveId" clId="{164A8FBD-5358-410B-81DA-C33C35809A36}" dt="2020-05-11T06:25:16.008" v="1764" actId="47"/>
        <pc:sldMkLst>
          <pc:docMk/>
          <pc:sldMk cId="2350522442" sldId="310"/>
        </pc:sldMkLst>
      </pc:sldChg>
      <pc:sldChg chg="addSp delSp modSp new mod">
        <pc:chgData name="Minh Trần" userId="af3073328ff57e66" providerId="LiveId" clId="{164A8FBD-5358-410B-81DA-C33C35809A36}" dt="2020-05-11T06:16:05.341" v="1763"/>
        <pc:sldMkLst>
          <pc:docMk/>
          <pc:sldMk cId="2025787390" sldId="311"/>
        </pc:sldMkLst>
        <pc:spChg chg="del">
          <ac:chgData name="Minh Trần" userId="af3073328ff57e66" providerId="LiveId" clId="{164A8FBD-5358-410B-81DA-C33C35809A36}" dt="2020-05-11T06:12:25.639" v="1294"/>
          <ac:spMkLst>
            <pc:docMk/>
            <pc:sldMk cId="2025787390" sldId="311"/>
            <ac:spMk id="2" creationId="{0EF6895E-F74B-4293-A5C8-DE2A246A0734}"/>
          </ac:spMkLst>
        </pc:spChg>
        <pc:spChg chg="del">
          <ac:chgData name="Minh Trần" userId="af3073328ff57e66" providerId="LiveId" clId="{164A8FBD-5358-410B-81DA-C33C35809A36}" dt="2020-05-11T06:12:25.639" v="1294"/>
          <ac:spMkLst>
            <pc:docMk/>
            <pc:sldMk cId="2025787390" sldId="311"/>
            <ac:spMk id="3" creationId="{8FAA53D5-0F0F-427D-89A6-C47F07831926}"/>
          </ac:spMkLst>
        </pc:spChg>
        <pc:spChg chg="del">
          <ac:chgData name="Minh Trần" userId="af3073328ff57e66" providerId="LiveId" clId="{164A8FBD-5358-410B-81DA-C33C35809A36}" dt="2020-05-11T06:12:25.639" v="1294"/>
          <ac:spMkLst>
            <pc:docMk/>
            <pc:sldMk cId="2025787390" sldId="311"/>
            <ac:spMk id="4" creationId="{86B21420-C5D5-4EF6-BB61-7F9AC23AA660}"/>
          </ac:spMkLst>
        </pc:spChg>
        <pc:spChg chg="add mod">
          <ac:chgData name="Minh Trần" userId="af3073328ff57e66" providerId="LiveId" clId="{164A8FBD-5358-410B-81DA-C33C35809A36}" dt="2020-05-11T06:12:33.017" v="1317" actId="20577"/>
          <ac:spMkLst>
            <pc:docMk/>
            <pc:sldMk cId="2025787390" sldId="311"/>
            <ac:spMk id="5" creationId="{092528F1-CCD9-4A97-B216-48CE00FAAE1D}"/>
          </ac:spMkLst>
        </pc:spChg>
        <pc:spChg chg="add mod">
          <ac:chgData name="Minh Trần" userId="af3073328ff57e66" providerId="LiveId" clId="{164A8FBD-5358-410B-81DA-C33C35809A36}" dt="2020-05-11T06:16:05.341" v="1763"/>
          <ac:spMkLst>
            <pc:docMk/>
            <pc:sldMk cId="2025787390" sldId="311"/>
            <ac:spMk id="6" creationId="{7C2A4F7C-56AF-42B1-A8F2-138AC741F25F}"/>
          </ac:spMkLst>
        </pc:spChg>
      </pc:sldChg>
      <pc:sldChg chg="addSp delSp modSp new del mod">
        <pc:chgData name="Minh Trần" userId="af3073328ff57e66" providerId="LiveId" clId="{164A8FBD-5358-410B-81DA-C33C35809A36}" dt="2020-05-11T09:31:26.701" v="4439" actId="47"/>
        <pc:sldMkLst>
          <pc:docMk/>
          <pc:sldMk cId="272257032" sldId="312"/>
        </pc:sldMkLst>
        <pc:spChg chg="del">
          <ac:chgData name="Minh Trần" userId="af3073328ff57e66" providerId="LiveId" clId="{164A8FBD-5358-410B-81DA-C33C35809A36}" dt="2020-05-11T06:25:32.782" v="1766"/>
          <ac:spMkLst>
            <pc:docMk/>
            <pc:sldMk cId="272257032" sldId="312"/>
            <ac:spMk id="2" creationId="{D8E60A67-58DC-458F-ACD4-323EFD38118A}"/>
          </ac:spMkLst>
        </pc:spChg>
        <pc:spChg chg="del">
          <ac:chgData name="Minh Trần" userId="af3073328ff57e66" providerId="LiveId" clId="{164A8FBD-5358-410B-81DA-C33C35809A36}" dt="2020-05-11T06:25:32.782" v="1766"/>
          <ac:spMkLst>
            <pc:docMk/>
            <pc:sldMk cId="272257032" sldId="312"/>
            <ac:spMk id="3" creationId="{2141B267-F1B7-436C-BEDC-C46CB5C0E6C1}"/>
          </ac:spMkLst>
        </pc:spChg>
        <pc:spChg chg="add mod">
          <ac:chgData name="Minh Trần" userId="af3073328ff57e66" providerId="LiveId" clId="{164A8FBD-5358-410B-81DA-C33C35809A36}" dt="2020-05-11T09:29:25.149" v="4431"/>
          <ac:spMkLst>
            <pc:docMk/>
            <pc:sldMk cId="272257032" sldId="312"/>
            <ac:spMk id="4" creationId="{B98381BF-A53A-44EC-B18D-75392BFD4E66}"/>
          </ac:spMkLst>
        </pc:spChg>
        <pc:spChg chg="add mod">
          <ac:chgData name="Minh Trần" userId="af3073328ff57e66" providerId="LiveId" clId="{164A8FBD-5358-410B-81DA-C33C35809A36}" dt="2020-05-11T09:29:25.149" v="4431"/>
          <ac:spMkLst>
            <pc:docMk/>
            <pc:sldMk cId="272257032" sldId="312"/>
            <ac:spMk id="5" creationId="{C174634D-2BD1-4D26-9EE2-044F29996AE3}"/>
          </ac:spMkLst>
        </pc:spChg>
        <pc:spChg chg="add del mod">
          <ac:chgData name="Minh Trần" userId="af3073328ff57e66" providerId="LiveId" clId="{164A8FBD-5358-410B-81DA-C33C35809A36}" dt="2020-05-11T09:29:25.149" v="4431"/>
          <ac:spMkLst>
            <pc:docMk/>
            <pc:sldMk cId="272257032" sldId="312"/>
            <ac:spMk id="6" creationId="{68658CEA-5197-4B2F-9E8D-2656A88A714E}"/>
          </ac:spMkLst>
        </pc:spChg>
        <pc:spChg chg="add del mod">
          <ac:chgData name="Minh Trần" userId="af3073328ff57e66" providerId="LiveId" clId="{164A8FBD-5358-410B-81DA-C33C35809A36}" dt="2020-05-11T09:29:25.149" v="4431"/>
          <ac:spMkLst>
            <pc:docMk/>
            <pc:sldMk cId="272257032" sldId="312"/>
            <ac:spMk id="7" creationId="{43C18A9A-23F5-4706-BD4E-6C64082F1E61}"/>
          </ac:spMkLst>
        </pc:spChg>
        <pc:spChg chg="add del mod">
          <ac:chgData name="Minh Trần" userId="af3073328ff57e66" providerId="LiveId" clId="{164A8FBD-5358-410B-81DA-C33C35809A36}" dt="2020-05-11T09:29:25.149" v="4431"/>
          <ac:spMkLst>
            <pc:docMk/>
            <pc:sldMk cId="272257032" sldId="312"/>
            <ac:spMk id="8" creationId="{6ACE5273-B442-4EA4-9CD3-EAAED8BE2F96}"/>
          </ac:spMkLst>
        </pc:spChg>
        <pc:spChg chg="add del mod">
          <ac:chgData name="Minh Trần" userId="af3073328ff57e66" providerId="LiveId" clId="{164A8FBD-5358-410B-81DA-C33C35809A36}" dt="2020-05-11T09:29:25.149" v="4431"/>
          <ac:spMkLst>
            <pc:docMk/>
            <pc:sldMk cId="272257032" sldId="312"/>
            <ac:spMk id="9" creationId="{2CF0D24D-9E9A-40A4-9F4B-82B8835BB556}"/>
          </ac:spMkLst>
        </pc:spChg>
      </pc:sldChg>
      <pc:sldChg chg="addSp delSp modSp new mod">
        <pc:chgData name="Minh Trần" userId="af3073328ff57e66" providerId="LiveId" clId="{164A8FBD-5358-410B-81DA-C33C35809A36}" dt="2020-05-11T06:40:35.668" v="1910" actId="20577"/>
        <pc:sldMkLst>
          <pc:docMk/>
          <pc:sldMk cId="499587946" sldId="313"/>
        </pc:sldMkLst>
        <pc:spChg chg="del">
          <ac:chgData name="Minh Trần" userId="af3073328ff57e66" providerId="LiveId" clId="{164A8FBD-5358-410B-81DA-C33C35809A36}" dt="2020-05-11T06:27:03.874" v="1774"/>
          <ac:spMkLst>
            <pc:docMk/>
            <pc:sldMk cId="499587946" sldId="313"/>
            <ac:spMk id="2" creationId="{7554D882-D005-42FD-9D81-F94C9A08B873}"/>
          </ac:spMkLst>
        </pc:spChg>
        <pc:spChg chg="del">
          <ac:chgData name="Minh Trần" userId="af3073328ff57e66" providerId="LiveId" clId="{164A8FBD-5358-410B-81DA-C33C35809A36}" dt="2020-05-11T06:27:03.874" v="1774"/>
          <ac:spMkLst>
            <pc:docMk/>
            <pc:sldMk cId="499587946" sldId="313"/>
            <ac:spMk id="3" creationId="{C266A75A-5B22-44BC-AF78-9EE8A787C061}"/>
          </ac:spMkLst>
        </pc:spChg>
        <pc:spChg chg="del">
          <ac:chgData name="Minh Trần" userId="af3073328ff57e66" providerId="LiveId" clId="{164A8FBD-5358-410B-81DA-C33C35809A36}" dt="2020-05-11T06:27:03.874" v="1774"/>
          <ac:spMkLst>
            <pc:docMk/>
            <pc:sldMk cId="499587946" sldId="313"/>
            <ac:spMk id="4" creationId="{3FB472A1-536D-4270-80FB-DEB48FE77DAC}"/>
          </ac:spMkLst>
        </pc:spChg>
        <pc:spChg chg="add mod">
          <ac:chgData name="Minh Trần" userId="af3073328ff57e66" providerId="LiveId" clId="{164A8FBD-5358-410B-81DA-C33C35809A36}" dt="2020-05-11T06:27:40.186" v="1842" actId="20577"/>
          <ac:spMkLst>
            <pc:docMk/>
            <pc:sldMk cId="499587946" sldId="313"/>
            <ac:spMk id="5" creationId="{1E9EEE3F-DD4E-49DA-9F4B-F330A6B7DA66}"/>
          </ac:spMkLst>
        </pc:spChg>
        <pc:spChg chg="add mod">
          <ac:chgData name="Minh Trần" userId="af3073328ff57e66" providerId="LiveId" clId="{164A8FBD-5358-410B-81DA-C33C35809A36}" dt="2020-05-11T06:40:35.668" v="1910" actId="20577"/>
          <ac:spMkLst>
            <pc:docMk/>
            <pc:sldMk cId="499587946" sldId="313"/>
            <ac:spMk id="6" creationId="{988E6168-E6A0-41E5-A591-F6F85E7F468D}"/>
          </ac:spMkLst>
        </pc:spChg>
        <pc:spChg chg="add del mod">
          <ac:chgData name="Minh Trần" userId="af3073328ff57e66" providerId="LiveId" clId="{164A8FBD-5358-410B-81DA-C33C35809A36}" dt="2020-05-11T06:30:53.600" v="1866" actId="478"/>
          <ac:spMkLst>
            <pc:docMk/>
            <pc:sldMk cId="499587946" sldId="313"/>
            <ac:spMk id="7" creationId="{CDD29543-87F8-482A-B5C1-D8490F2050A0}"/>
          </ac:spMkLst>
        </pc:spChg>
        <pc:spChg chg="add mod">
          <ac:chgData name="Minh Trần" userId="af3073328ff57e66" providerId="LiveId" clId="{164A8FBD-5358-410B-81DA-C33C35809A36}" dt="2020-05-11T06:31:35.662" v="1884" actId="1076"/>
          <ac:spMkLst>
            <pc:docMk/>
            <pc:sldMk cId="499587946" sldId="313"/>
            <ac:spMk id="8" creationId="{8EAA39F4-325D-4461-95E0-048698AB1BBF}"/>
          </ac:spMkLst>
        </pc:spChg>
        <pc:spChg chg="add mod">
          <ac:chgData name="Minh Trần" userId="af3073328ff57e66" providerId="LiveId" clId="{164A8FBD-5358-410B-81DA-C33C35809A36}" dt="2020-05-11T06:32:42.686" v="1898" actId="1076"/>
          <ac:spMkLst>
            <pc:docMk/>
            <pc:sldMk cId="499587946" sldId="313"/>
            <ac:spMk id="9" creationId="{54C36287-6903-420F-9D75-00FB15E4B2B6}"/>
          </ac:spMkLst>
        </pc:spChg>
      </pc:sldChg>
      <pc:sldChg chg="addSp delSp modSp new mod">
        <pc:chgData name="Minh Trần" userId="af3073328ff57e66" providerId="LiveId" clId="{164A8FBD-5358-410B-81DA-C33C35809A36}" dt="2020-05-11T06:51:18.907" v="2077" actId="14100"/>
        <pc:sldMkLst>
          <pc:docMk/>
          <pc:sldMk cId="749377225" sldId="314"/>
        </pc:sldMkLst>
        <pc:spChg chg="mod">
          <ac:chgData name="Minh Trần" userId="af3073328ff57e66" providerId="LiveId" clId="{164A8FBD-5358-410B-81DA-C33C35809A36}" dt="2020-05-11T06:27:30.998" v="1835" actId="20577"/>
          <ac:spMkLst>
            <pc:docMk/>
            <pc:sldMk cId="749377225" sldId="314"/>
            <ac:spMk id="2" creationId="{E7189967-78F5-48AD-8484-8ECA93A22A80}"/>
          </ac:spMkLst>
        </pc:spChg>
        <pc:spChg chg="mod">
          <ac:chgData name="Minh Trần" userId="af3073328ff57e66" providerId="LiveId" clId="{164A8FBD-5358-410B-81DA-C33C35809A36}" dt="2020-05-11T06:51:12.683" v="2075" actId="27636"/>
          <ac:spMkLst>
            <pc:docMk/>
            <pc:sldMk cId="749377225" sldId="314"/>
            <ac:spMk id="3" creationId="{EEE019BF-0AE4-48D4-9252-DCE69888F78B}"/>
          </ac:spMkLst>
        </pc:spChg>
        <pc:spChg chg="add del mod">
          <ac:chgData name="Minh Trần" userId="af3073328ff57e66" providerId="LiveId" clId="{164A8FBD-5358-410B-81DA-C33C35809A36}" dt="2020-05-11T06:50:59.161" v="2068" actId="478"/>
          <ac:spMkLst>
            <pc:docMk/>
            <pc:sldMk cId="749377225" sldId="314"/>
            <ac:spMk id="4" creationId="{919E46D8-496F-4FA6-9D96-3DB8178B87EA}"/>
          </ac:spMkLst>
        </pc:spChg>
        <pc:spChg chg="add del">
          <ac:chgData name="Minh Trần" userId="af3073328ff57e66" providerId="LiveId" clId="{164A8FBD-5358-410B-81DA-C33C35809A36}" dt="2020-05-11T06:49:27.628" v="2062"/>
          <ac:spMkLst>
            <pc:docMk/>
            <pc:sldMk cId="749377225" sldId="314"/>
            <ac:spMk id="5" creationId="{88B10B79-FFAE-4B30-AF01-EE9A77D4FF70}"/>
          </ac:spMkLst>
        </pc:spChg>
        <pc:spChg chg="add mod">
          <ac:chgData name="Minh Trần" userId="af3073328ff57e66" providerId="LiveId" clId="{164A8FBD-5358-410B-81DA-C33C35809A36}" dt="2020-05-11T06:51:18.907" v="2077" actId="14100"/>
          <ac:spMkLst>
            <pc:docMk/>
            <pc:sldMk cId="749377225" sldId="314"/>
            <ac:spMk id="6" creationId="{F3554437-3931-4DFD-8FA1-D0E06614E209}"/>
          </ac:spMkLst>
        </pc:spChg>
      </pc:sldChg>
      <pc:sldChg chg="addSp delSp modSp add mod">
        <pc:chgData name="Minh Trần" userId="af3073328ff57e66" providerId="LiveId" clId="{164A8FBD-5358-410B-81DA-C33C35809A36}" dt="2020-05-11T06:42:20.918" v="1933" actId="113"/>
        <pc:sldMkLst>
          <pc:docMk/>
          <pc:sldMk cId="1529364114" sldId="315"/>
        </pc:sldMkLst>
        <pc:spChg chg="add del">
          <ac:chgData name="Minh Trần" userId="af3073328ff57e66" providerId="LiveId" clId="{164A8FBD-5358-410B-81DA-C33C35809A36}" dt="2020-05-11T06:41:29.661" v="1922"/>
          <ac:spMkLst>
            <pc:docMk/>
            <pc:sldMk cId="1529364114" sldId="315"/>
            <ac:spMk id="2" creationId="{A18299FF-5744-471C-824A-92F349686484}"/>
          </ac:spMkLst>
        </pc:spChg>
        <pc:spChg chg="mod">
          <ac:chgData name="Minh Trần" userId="af3073328ff57e66" providerId="LiveId" clId="{164A8FBD-5358-410B-81DA-C33C35809A36}" dt="2020-05-11T06:40:19.947" v="1905" actId="20577"/>
          <ac:spMkLst>
            <pc:docMk/>
            <pc:sldMk cId="1529364114" sldId="315"/>
            <ac:spMk id="5" creationId="{1E9EEE3F-DD4E-49DA-9F4B-F330A6B7DA66}"/>
          </ac:spMkLst>
        </pc:spChg>
        <pc:spChg chg="mod">
          <ac:chgData name="Minh Trần" userId="af3073328ff57e66" providerId="LiveId" clId="{164A8FBD-5358-410B-81DA-C33C35809A36}" dt="2020-05-11T06:42:20.918" v="1933" actId="113"/>
          <ac:spMkLst>
            <pc:docMk/>
            <pc:sldMk cId="1529364114" sldId="315"/>
            <ac:spMk id="6" creationId="{988E6168-E6A0-41E5-A591-F6F85E7F468D}"/>
          </ac:spMkLst>
        </pc:spChg>
        <pc:spChg chg="del">
          <ac:chgData name="Minh Trần" userId="af3073328ff57e66" providerId="LiveId" clId="{164A8FBD-5358-410B-81DA-C33C35809A36}" dt="2020-05-11T06:40:44.782" v="1913" actId="478"/>
          <ac:spMkLst>
            <pc:docMk/>
            <pc:sldMk cId="1529364114" sldId="315"/>
            <ac:spMk id="8" creationId="{8EAA39F4-325D-4461-95E0-048698AB1BBF}"/>
          </ac:spMkLst>
        </pc:spChg>
        <pc:spChg chg="del mod">
          <ac:chgData name="Minh Trần" userId="af3073328ff57e66" providerId="LiveId" clId="{164A8FBD-5358-410B-81DA-C33C35809A36}" dt="2020-05-11T06:40:46.250" v="1915" actId="478"/>
          <ac:spMkLst>
            <pc:docMk/>
            <pc:sldMk cId="1529364114" sldId="315"/>
            <ac:spMk id="9" creationId="{54C36287-6903-420F-9D75-00FB15E4B2B6}"/>
          </ac:spMkLst>
        </pc:spChg>
      </pc:sldChg>
      <pc:sldChg chg="addSp delSp modSp add mod">
        <pc:chgData name="Minh Trần" userId="af3073328ff57e66" providerId="LiveId" clId="{164A8FBD-5358-410B-81DA-C33C35809A36}" dt="2020-05-11T06:59:08.964" v="2167" actId="1076"/>
        <pc:sldMkLst>
          <pc:docMk/>
          <pc:sldMk cId="1542675862" sldId="316"/>
        </pc:sldMkLst>
        <pc:spChg chg="mod">
          <ac:chgData name="Minh Trần" userId="af3073328ff57e66" providerId="LiveId" clId="{164A8FBD-5358-410B-81DA-C33C35809A36}" dt="2020-05-11T06:51:32.594" v="2082" actId="20577"/>
          <ac:spMkLst>
            <pc:docMk/>
            <pc:sldMk cId="1542675862" sldId="316"/>
            <ac:spMk id="2" creationId="{E7189967-78F5-48AD-8484-8ECA93A22A80}"/>
          </ac:spMkLst>
        </pc:spChg>
        <pc:spChg chg="mod">
          <ac:chgData name="Minh Trần" userId="af3073328ff57e66" providerId="LiveId" clId="{164A8FBD-5358-410B-81DA-C33C35809A36}" dt="2020-05-11T06:59:04.864" v="2166" actId="20577"/>
          <ac:spMkLst>
            <pc:docMk/>
            <pc:sldMk cId="1542675862" sldId="316"/>
            <ac:spMk id="3" creationId="{EEE019BF-0AE4-48D4-9252-DCE69888F78B}"/>
          </ac:spMkLst>
        </pc:spChg>
        <pc:spChg chg="add del">
          <ac:chgData name="Minh Trần" userId="af3073328ff57e66" providerId="LiveId" clId="{164A8FBD-5358-410B-81DA-C33C35809A36}" dt="2020-05-11T06:52:57.937" v="2089"/>
          <ac:spMkLst>
            <pc:docMk/>
            <pc:sldMk cId="1542675862" sldId="316"/>
            <ac:spMk id="4" creationId="{4D52A4CF-318B-4BA2-A65B-48357BA18081}"/>
          </ac:spMkLst>
        </pc:spChg>
        <pc:spChg chg="add mod">
          <ac:chgData name="Minh Trần" userId="af3073328ff57e66" providerId="LiveId" clId="{164A8FBD-5358-410B-81DA-C33C35809A36}" dt="2020-05-11T06:53:39.927" v="2101" actId="14100"/>
          <ac:spMkLst>
            <pc:docMk/>
            <pc:sldMk cId="1542675862" sldId="316"/>
            <ac:spMk id="5" creationId="{6070F373-B185-412E-909F-279BFCAB1A09}"/>
          </ac:spMkLst>
        </pc:spChg>
        <pc:spChg chg="del mod">
          <ac:chgData name="Minh Trần" userId="af3073328ff57e66" providerId="LiveId" clId="{164A8FBD-5358-410B-81DA-C33C35809A36}" dt="2020-05-11T06:51:49.868" v="2084" actId="478"/>
          <ac:spMkLst>
            <pc:docMk/>
            <pc:sldMk cId="1542675862" sldId="316"/>
            <ac:spMk id="6" creationId="{F3554437-3931-4DFD-8FA1-D0E06614E209}"/>
          </ac:spMkLst>
        </pc:spChg>
        <pc:spChg chg="add mod">
          <ac:chgData name="Minh Trần" userId="af3073328ff57e66" providerId="LiveId" clId="{164A8FBD-5358-410B-81DA-C33C35809A36}" dt="2020-05-11T06:59:08.964" v="2167" actId="1076"/>
          <ac:spMkLst>
            <pc:docMk/>
            <pc:sldMk cId="1542675862" sldId="316"/>
            <ac:spMk id="7" creationId="{2B79C4C2-D4F9-45B1-8D14-17303776AD3F}"/>
          </ac:spMkLst>
        </pc:spChg>
      </pc:sldChg>
      <pc:sldChg chg="delSp modSp add mod">
        <pc:chgData name="Minh Trần" userId="af3073328ff57e66" providerId="LiveId" clId="{164A8FBD-5358-410B-81DA-C33C35809A36}" dt="2020-05-11T07:01:22.507" v="2427" actId="20577"/>
        <pc:sldMkLst>
          <pc:docMk/>
          <pc:sldMk cId="4151147625" sldId="317"/>
        </pc:sldMkLst>
        <pc:spChg chg="mod">
          <ac:chgData name="Minh Trần" userId="af3073328ff57e66" providerId="LiveId" clId="{164A8FBD-5358-410B-81DA-C33C35809A36}" dt="2020-05-11T06:59:51.306" v="2169" actId="20577"/>
          <ac:spMkLst>
            <pc:docMk/>
            <pc:sldMk cId="4151147625" sldId="317"/>
            <ac:spMk id="2" creationId="{E7189967-78F5-48AD-8484-8ECA93A22A80}"/>
          </ac:spMkLst>
        </pc:spChg>
        <pc:spChg chg="mod">
          <ac:chgData name="Minh Trần" userId="af3073328ff57e66" providerId="LiveId" clId="{164A8FBD-5358-410B-81DA-C33C35809A36}" dt="2020-05-11T07:01:22.507" v="2427" actId="20577"/>
          <ac:spMkLst>
            <pc:docMk/>
            <pc:sldMk cId="4151147625" sldId="317"/>
            <ac:spMk id="3" creationId="{EEE019BF-0AE4-48D4-9252-DCE69888F78B}"/>
          </ac:spMkLst>
        </pc:spChg>
        <pc:spChg chg="del">
          <ac:chgData name="Minh Trần" userId="af3073328ff57e66" providerId="LiveId" clId="{164A8FBD-5358-410B-81DA-C33C35809A36}" dt="2020-05-11T07:00:01.410" v="2170" actId="478"/>
          <ac:spMkLst>
            <pc:docMk/>
            <pc:sldMk cId="4151147625" sldId="317"/>
            <ac:spMk id="5" creationId="{6070F373-B185-412E-909F-279BFCAB1A09}"/>
          </ac:spMkLst>
        </pc:spChg>
        <pc:spChg chg="del">
          <ac:chgData name="Minh Trần" userId="af3073328ff57e66" providerId="LiveId" clId="{164A8FBD-5358-410B-81DA-C33C35809A36}" dt="2020-05-11T07:00:01.990" v="2171" actId="478"/>
          <ac:spMkLst>
            <pc:docMk/>
            <pc:sldMk cId="4151147625" sldId="317"/>
            <ac:spMk id="7" creationId="{2B79C4C2-D4F9-45B1-8D14-17303776AD3F}"/>
          </ac:spMkLst>
        </pc:spChg>
      </pc:sldChg>
      <pc:sldChg chg="addSp delSp modSp add del mod">
        <pc:chgData name="Minh Trần" userId="af3073328ff57e66" providerId="LiveId" clId="{164A8FBD-5358-410B-81DA-C33C35809A36}" dt="2020-05-11T09:33:14.406" v="4460" actId="47"/>
        <pc:sldMkLst>
          <pc:docMk/>
          <pc:sldMk cId="2777877698" sldId="318"/>
        </pc:sldMkLst>
        <pc:spChg chg="add del mod">
          <ac:chgData name="Minh Trần" userId="af3073328ff57e66" providerId="LiveId" clId="{164A8FBD-5358-410B-81DA-C33C35809A36}" dt="2020-05-11T09:31:58.192" v="4450"/>
          <ac:spMkLst>
            <pc:docMk/>
            <pc:sldMk cId="2777877698" sldId="318"/>
            <ac:spMk id="2" creationId="{F1BC3813-9ED0-4A98-940A-5A4D71B29B70}"/>
          </ac:spMkLst>
        </pc:spChg>
        <pc:spChg chg="add del mod">
          <ac:chgData name="Minh Trần" userId="af3073328ff57e66" providerId="LiveId" clId="{164A8FBD-5358-410B-81DA-C33C35809A36}" dt="2020-05-11T09:31:58.192" v="4450"/>
          <ac:spMkLst>
            <pc:docMk/>
            <pc:sldMk cId="2777877698" sldId="318"/>
            <ac:spMk id="3" creationId="{F7341FD2-FA38-4025-868E-2E75A3343F23}"/>
          </ac:spMkLst>
        </pc:spChg>
        <pc:spChg chg="mod">
          <ac:chgData name="Minh Trần" userId="af3073328ff57e66" providerId="LiveId" clId="{164A8FBD-5358-410B-81DA-C33C35809A36}" dt="2020-05-11T09:31:58.192" v="4450"/>
          <ac:spMkLst>
            <pc:docMk/>
            <pc:sldMk cId="2777877698" sldId="318"/>
            <ac:spMk id="4" creationId="{B98381BF-A53A-44EC-B18D-75392BFD4E66}"/>
          </ac:spMkLst>
        </pc:spChg>
        <pc:spChg chg="mod">
          <ac:chgData name="Minh Trần" userId="af3073328ff57e66" providerId="LiveId" clId="{164A8FBD-5358-410B-81DA-C33C35809A36}" dt="2020-05-11T09:31:58.192" v="4450"/>
          <ac:spMkLst>
            <pc:docMk/>
            <pc:sldMk cId="2777877698" sldId="318"/>
            <ac:spMk id="5" creationId="{C174634D-2BD1-4D26-9EE2-044F29996AE3}"/>
          </ac:spMkLst>
        </pc:spChg>
        <pc:spChg chg="add del">
          <ac:chgData name="Minh Trần" userId="af3073328ff57e66" providerId="LiveId" clId="{164A8FBD-5358-410B-81DA-C33C35809A36}" dt="2020-05-11T09:31:58.192" v="4450"/>
          <ac:spMkLst>
            <pc:docMk/>
            <pc:sldMk cId="2777877698" sldId="318"/>
            <ac:spMk id="6" creationId="{68658CEA-5197-4B2F-9E8D-2656A88A714E}"/>
          </ac:spMkLst>
        </pc:spChg>
        <pc:spChg chg="add del mod">
          <ac:chgData name="Minh Trần" userId="af3073328ff57e66" providerId="LiveId" clId="{164A8FBD-5358-410B-81DA-C33C35809A36}" dt="2020-05-11T09:31:58.192" v="4450"/>
          <ac:spMkLst>
            <pc:docMk/>
            <pc:sldMk cId="2777877698" sldId="318"/>
            <ac:spMk id="8" creationId="{2FAB194C-A09C-4317-8075-7A6AC6970B76}"/>
          </ac:spMkLst>
        </pc:spChg>
        <pc:picChg chg="add del mod">
          <ac:chgData name="Minh Trần" userId="af3073328ff57e66" providerId="LiveId" clId="{164A8FBD-5358-410B-81DA-C33C35809A36}" dt="2020-05-11T09:32:57.273" v="4457" actId="21"/>
          <ac:picMkLst>
            <pc:docMk/>
            <pc:sldMk cId="2777877698" sldId="318"/>
            <ac:picMk id="7" creationId="{EEA60BFD-BDBB-44CF-9786-B2F35E32956B}"/>
          </ac:picMkLst>
        </pc:picChg>
      </pc:sldChg>
      <pc:sldChg chg="addSp delSp modSp new mod">
        <pc:chgData name="Minh Trần" userId="af3073328ff57e66" providerId="LiveId" clId="{164A8FBD-5358-410B-81DA-C33C35809A36}" dt="2020-05-11T07:32:33.884" v="2614" actId="21"/>
        <pc:sldMkLst>
          <pc:docMk/>
          <pc:sldMk cId="1889681507" sldId="319"/>
        </pc:sldMkLst>
        <pc:spChg chg="del">
          <ac:chgData name="Minh Trần" userId="af3073328ff57e66" providerId="LiveId" clId="{164A8FBD-5358-410B-81DA-C33C35809A36}" dt="2020-05-11T07:19:11.301" v="2477"/>
          <ac:spMkLst>
            <pc:docMk/>
            <pc:sldMk cId="1889681507" sldId="319"/>
            <ac:spMk id="2" creationId="{FA8086D5-00C4-45E0-8A3D-B0C66A608071}"/>
          </ac:spMkLst>
        </pc:spChg>
        <pc:spChg chg="del">
          <ac:chgData name="Minh Trần" userId="af3073328ff57e66" providerId="LiveId" clId="{164A8FBD-5358-410B-81DA-C33C35809A36}" dt="2020-05-11T07:19:11.301" v="2477"/>
          <ac:spMkLst>
            <pc:docMk/>
            <pc:sldMk cId="1889681507" sldId="319"/>
            <ac:spMk id="3" creationId="{AD036ED4-6CB4-4429-AED6-C47DD60C4F16}"/>
          </ac:spMkLst>
        </pc:spChg>
        <pc:spChg chg="del">
          <ac:chgData name="Minh Trần" userId="af3073328ff57e66" providerId="LiveId" clId="{164A8FBD-5358-410B-81DA-C33C35809A36}" dt="2020-05-11T07:19:11.301" v="2477"/>
          <ac:spMkLst>
            <pc:docMk/>
            <pc:sldMk cId="1889681507" sldId="319"/>
            <ac:spMk id="4" creationId="{35AF6665-AF01-40DD-BF78-D50677A24D2A}"/>
          </ac:spMkLst>
        </pc:spChg>
        <pc:spChg chg="add mod">
          <ac:chgData name="Minh Trần" userId="af3073328ff57e66" providerId="LiveId" clId="{164A8FBD-5358-410B-81DA-C33C35809A36}" dt="2020-05-11T07:21:17.491" v="2480" actId="20577"/>
          <ac:spMkLst>
            <pc:docMk/>
            <pc:sldMk cId="1889681507" sldId="319"/>
            <ac:spMk id="5" creationId="{6CC586F3-C48D-4D91-A278-E55FB58A461C}"/>
          </ac:spMkLst>
        </pc:spChg>
        <pc:spChg chg="add mod">
          <ac:chgData name="Minh Trần" userId="af3073328ff57e66" providerId="LiveId" clId="{164A8FBD-5358-410B-81DA-C33C35809A36}" dt="2020-05-11T07:29:32.978" v="2611" actId="20577"/>
          <ac:spMkLst>
            <pc:docMk/>
            <pc:sldMk cId="1889681507" sldId="319"/>
            <ac:spMk id="6" creationId="{3A442C6E-653F-40EB-8BDB-FA8843B2CE03}"/>
          </ac:spMkLst>
        </pc:spChg>
        <pc:spChg chg="add del mod">
          <ac:chgData name="Minh Trần" userId="af3073328ff57e66" providerId="LiveId" clId="{164A8FBD-5358-410B-81DA-C33C35809A36}" dt="2020-05-11T07:26:54.274" v="2493" actId="478"/>
          <ac:spMkLst>
            <pc:docMk/>
            <pc:sldMk cId="1889681507" sldId="319"/>
            <ac:spMk id="7" creationId="{4D910D21-3A7D-478B-8ABE-C7EE36A392A0}"/>
          </ac:spMkLst>
        </pc:spChg>
        <pc:spChg chg="add del">
          <ac:chgData name="Minh Trần" userId="af3073328ff57e66" providerId="LiveId" clId="{164A8FBD-5358-410B-81DA-C33C35809A36}" dt="2020-05-11T07:26:46.235" v="2490"/>
          <ac:spMkLst>
            <pc:docMk/>
            <pc:sldMk cId="1889681507" sldId="319"/>
            <ac:spMk id="8" creationId="{6812014D-4049-40E8-95E2-AC236C861DDC}"/>
          </ac:spMkLst>
        </pc:spChg>
        <pc:spChg chg="add mod">
          <ac:chgData name="Minh Trần" userId="af3073328ff57e66" providerId="LiveId" clId="{164A8FBD-5358-410B-81DA-C33C35809A36}" dt="2020-05-11T07:27:51.465" v="2504" actId="1076"/>
          <ac:spMkLst>
            <pc:docMk/>
            <pc:sldMk cId="1889681507" sldId="319"/>
            <ac:spMk id="9" creationId="{96A31309-8D6A-4CFC-824E-89599AAC4420}"/>
          </ac:spMkLst>
        </pc:spChg>
        <pc:picChg chg="add del mod">
          <ac:chgData name="Minh Trần" userId="af3073328ff57e66" providerId="LiveId" clId="{164A8FBD-5358-410B-81DA-C33C35809A36}" dt="2020-05-11T07:32:33.884" v="2614" actId="21"/>
          <ac:picMkLst>
            <pc:docMk/>
            <pc:sldMk cId="1889681507" sldId="319"/>
            <ac:picMk id="10" creationId="{E3749F26-711C-41A2-8B7A-AF608F78032F}"/>
          </ac:picMkLst>
        </pc:picChg>
      </pc:sldChg>
      <pc:sldChg chg="addSp modSp new mod">
        <pc:chgData name="Minh Trần" userId="af3073328ff57e66" providerId="LiveId" clId="{164A8FBD-5358-410B-81DA-C33C35809A36}" dt="2020-05-11T07:35:46.458" v="2717" actId="1076"/>
        <pc:sldMkLst>
          <pc:docMk/>
          <pc:sldMk cId="514584600" sldId="320"/>
        </pc:sldMkLst>
        <pc:spChg chg="mod">
          <ac:chgData name="Minh Trần" userId="af3073328ff57e66" providerId="LiveId" clId="{164A8FBD-5358-410B-81DA-C33C35809A36}" dt="2020-05-11T07:33:30.707" v="2636" actId="20577"/>
          <ac:spMkLst>
            <pc:docMk/>
            <pc:sldMk cId="514584600" sldId="320"/>
            <ac:spMk id="2" creationId="{5A14C8CF-4628-41C8-8A07-D8164D8E3EAD}"/>
          </ac:spMkLst>
        </pc:spChg>
        <pc:spChg chg="mod">
          <ac:chgData name="Minh Trần" userId="af3073328ff57e66" providerId="LiveId" clId="{164A8FBD-5358-410B-81DA-C33C35809A36}" dt="2020-05-11T07:34:08.512" v="2704" actId="113"/>
          <ac:spMkLst>
            <pc:docMk/>
            <pc:sldMk cId="514584600" sldId="320"/>
            <ac:spMk id="3" creationId="{344ADB34-9F61-4C59-BFF7-096A79848449}"/>
          </ac:spMkLst>
        </pc:spChg>
        <pc:spChg chg="add mod">
          <ac:chgData name="Minh Trần" userId="af3073328ff57e66" providerId="LiveId" clId="{164A8FBD-5358-410B-81DA-C33C35809A36}" dt="2020-05-11T07:35:46.458" v="2717" actId="1076"/>
          <ac:spMkLst>
            <pc:docMk/>
            <pc:sldMk cId="514584600" sldId="320"/>
            <ac:spMk id="4" creationId="{A60928E0-7CE3-4808-9D57-9635271C9CED}"/>
          </ac:spMkLst>
        </pc:spChg>
      </pc:sldChg>
      <pc:sldChg chg="delSp modSp add del mod">
        <pc:chgData name="Minh Trần" userId="af3073328ff57e66" providerId="LiveId" clId="{164A8FBD-5358-410B-81DA-C33C35809A36}" dt="2020-05-11T09:36:09.326" v="4472" actId="47"/>
        <pc:sldMkLst>
          <pc:docMk/>
          <pc:sldMk cId="3088710626" sldId="321"/>
        </pc:sldMkLst>
        <pc:spChg chg="mod">
          <ac:chgData name="Minh Trần" userId="af3073328ff57e66" providerId="LiveId" clId="{164A8FBD-5358-410B-81DA-C33C35809A36}" dt="2020-05-11T09:34:25.729" v="4466" actId="21"/>
          <ac:spMkLst>
            <pc:docMk/>
            <pc:sldMk cId="3088710626" sldId="321"/>
            <ac:spMk id="4" creationId="{B98381BF-A53A-44EC-B18D-75392BFD4E66}"/>
          </ac:spMkLst>
        </pc:spChg>
        <pc:spChg chg="mod">
          <ac:chgData name="Minh Trần" userId="af3073328ff57e66" providerId="LiveId" clId="{164A8FBD-5358-410B-81DA-C33C35809A36}" dt="2020-05-11T07:41:13.849" v="2733" actId="20577"/>
          <ac:spMkLst>
            <pc:docMk/>
            <pc:sldMk cId="3088710626" sldId="321"/>
            <ac:spMk id="5" creationId="{C174634D-2BD1-4D26-9EE2-044F29996AE3}"/>
          </ac:spMkLst>
        </pc:spChg>
        <pc:picChg chg="del">
          <ac:chgData name="Minh Trần" userId="af3073328ff57e66" providerId="LiveId" clId="{164A8FBD-5358-410B-81DA-C33C35809A36}" dt="2020-05-11T07:47:20.778" v="2734" actId="478"/>
          <ac:picMkLst>
            <pc:docMk/>
            <pc:sldMk cId="3088710626" sldId="321"/>
            <ac:picMk id="7" creationId="{EEA60BFD-BDBB-44CF-9786-B2F35E32956B}"/>
          </ac:picMkLst>
        </pc:picChg>
      </pc:sldChg>
      <pc:sldChg chg="addSp delSp modSp add mod">
        <pc:chgData name="Minh Trần" userId="af3073328ff57e66" providerId="LiveId" clId="{164A8FBD-5358-410B-81DA-C33C35809A36}" dt="2020-05-11T07:56:00.689" v="2896" actId="14100"/>
        <pc:sldMkLst>
          <pc:docMk/>
          <pc:sldMk cId="4045396605" sldId="322"/>
        </pc:sldMkLst>
        <pc:spChg chg="add del">
          <ac:chgData name="Minh Trần" userId="af3073328ff57e66" providerId="LiveId" clId="{164A8FBD-5358-410B-81DA-C33C35809A36}" dt="2020-05-11T07:49:11.827" v="2871"/>
          <ac:spMkLst>
            <pc:docMk/>
            <pc:sldMk cId="4045396605" sldId="322"/>
            <ac:spMk id="2" creationId="{6AFD4D51-D7B6-41E8-8961-E45C50C0AB84}"/>
          </ac:spMkLst>
        </pc:spChg>
        <pc:spChg chg="add mod">
          <ac:chgData name="Minh Trần" userId="af3073328ff57e66" providerId="LiveId" clId="{164A8FBD-5358-410B-81DA-C33C35809A36}" dt="2020-05-11T07:56:00.689" v="2896" actId="14100"/>
          <ac:spMkLst>
            <pc:docMk/>
            <pc:sldMk cId="4045396605" sldId="322"/>
            <ac:spMk id="3" creationId="{4D4DCCD8-5AC7-4010-860C-AD548DBC0E1A}"/>
          </ac:spMkLst>
        </pc:spChg>
        <pc:spChg chg="mod">
          <ac:chgData name="Minh Trần" userId="af3073328ff57e66" providerId="LiveId" clId="{164A8FBD-5358-410B-81DA-C33C35809A36}" dt="2020-05-11T07:48:50.754" v="2869" actId="20577"/>
          <ac:spMkLst>
            <pc:docMk/>
            <pc:sldMk cId="4045396605" sldId="322"/>
            <ac:spMk id="5" creationId="{6CC586F3-C48D-4D91-A278-E55FB58A461C}"/>
          </ac:spMkLst>
        </pc:spChg>
        <pc:spChg chg="mod">
          <ac:chgData name="Minh Trần" userId="af3073328ff57e66" providerId="LiveId" clId="{164A8FBD-5358-410B-81DA-C33C35809A36}" dt="2020-05-11T07:55:53.192" v="2894" actId="5793"/>
          <ac:spMkLst>
            <pc:docMk/>
            <pc:sldMk cId="4045396605" sldId="322"/>
            <ac:spMk id="6" creationId="{3A442C6E-653F-40EB-8BDB-FA8843B2CE03}"/>
          </ac:spMkLst>
        </pc:spChg>
        <pc:spChg chg="del">
          <ac:chgData name="Minh Trần" userId="af3073328ff57e66" providerId="LiveId" clId="{164A8FBD-5358-410B-81DA-C33C35809A36}" dt="2020-05-11T07:49:19.974" v="2873" actId="478"/>
          <ac:spMkLst>
            <pc:docMk/>
            <pc:sldMk cId="4045396605" sldId="322"/>
            <ac:spMk id="9" creationId="{96A31309-8D6A-4CFC-824E-89599AAC4420}"/>
          </ac:spMkLst>
        </pc:spChg>
      </pc:sldChg>
      <pc:sldChg chg="addSp delSp modSp add mod">
        <pc:chgData name="Minh Trần" userId="af3073328ff57e66" providerId="LiveId" clId="{164A8FBD-5358-410B-81DA-C33C35809A36}" dt="2020-05-11T08:08:01.749" v="3048" actId="1076"/>
        <pc:sldMkLst>
          <pc:docMk/>
          <pc:sldMk cId="1606177796" sldId="323"/>
        </pc:sldMkLst>
        <pc:spChg chg="mod">
          <ac:chgData name="Minh Trần" userId="af3073328ff57e66" providerId="LiveId" clId="{164A8FBD-5358-410B-81DA-C33C35809A36}" dt="2020-05-11T08:05:56.335" v="2984" actId="20577"/>
          <ac:spMkLst>
            <pc:docMk/>
            <pc:sldMk cId="1606177796" sldId="323"/>
            <ac:spMk id="2" creationId="{5A14C8CF-4628-41C8-8A07-D8164D8E3EAD}"/>
          </ac:spMkLst>
        </pc:spChg>
        <pc:spChg chg="mod">
          <ac:chgData name="Minh Trần" userId="af3073328ff57e66" providerId="LiveId" clId="{164A8FBD-5358-410B-81DA-C33C35809A36}" dt="2020-05-11T08:07:53.891" v="3046" actId="20577"/>
          <ac:spMkLst>
            <pc:docMk/>
            <pc:sldMk cId="1606177796" sldId="323"/>
            <ac:spMk id="3" creationId="{344ADB34-9F61-4C59-BFF7-096A79848449}"/>
          </ac:spMkLst>
        </pc:spChg>
        <pc:spChg chg="del">
          <ac:chgData name="Minh Trần" userId="af3073328ff57e66" providerId="LiveId" clId="{164A8FBD-5358-410B-81DA-C33C35809A36}" dt="2020-05-11T08:06:26.772" v="2986" actId="478"/>
          <ac:spMkLst>
            <pc:docMk/>
            <pc:sldMk cId="1606177796" sldId="323"/>
            <ac:spMk id="4" creationId="{A60928E0-7CE3-4808-9D57-9635271C9CED}"/>
          </ac:spMkLst>
        </pc:spChg>
        <pc:spChg chg="add mod">
          <ac:chgData name="Minh Trần" userId="af3073328ff57e66" providerId="LiveId" clId="{164A8FBD-5358-410B-81DA-C33C35809A36}" dt="2020-05-11T08:07:58.789" v="3047" actId="1076"/>
          <ac:spMkLst>
            <pc:docMk/>
            <pc:sldMk cId="1606177796" sldId="323"/>
            <ac:spMk id="5" creationId="{A1F57830-6A9C-4A73-B753-2488FAF427E3}"/>
          </ac:spMkLst>
        </pc:spChg>
        <pc:spChg chg="add mod">
          <ac:chgData name="Minh Trần" userId="af3073328ff57e66" providerId="LiveId" clId="{164A8FBD-5358-410B-81DA-C33C35809A36}" dt="2020-05-11T08:08:01.749" v="3048" actId="1076"/>
          <ac:spMkLst>
            <pc:docMk/>
            <pc:sldMk cId="1606177796" sldId="323"/>
            <ac:spMk id="6" creationId="{0CA78FAE-23B0-4DF7-B522-53135C4C7A62}"/>
          </ac:spMkLst>
        </pc:spChg>
      </pc:sldChg>
      <pc:sldChg chg="modSp add del mod">
        <pc:chgData name="Minh Trần" userId="af3073328ff57e66" providerId="LiveId" clId="{164A8FBD-5358-410B-81DA-C33C35809A36}" dt="2020-05-11T09:36:50.006" v="4477" actId="47"/>
        <pc:sldMkLst>
          <pc:docMk/>
          <pc:sldMk cId="2970818194" sldId="324"/>
        </pc:sldMkLst>
        <pc:spChg chg="mod">
          <ac:chgData name="Minh Trần" userId="af3073328ff57e66" providerId="LiveId" clId="{164A8FBD-5358-410B-81DA-C33C35809A36}" dt="2020-05-11T08:18:35.112" v="3221" actId="113"/>
          <ac:spMkLst>
            <pc:docMk/>
            <pc:sldMk cId="2970818194" sldId="324"/>
            <ac:spMk id="4" creationId="{B98381BF-A53A-44EC-B18D-75392BFD4E66}"/>
          </ac:spMkLst>
        </pc:spChg>
        <pc:spChg chg="mod">
          <ac:chgData name="Minh Trần" userId="af3073328ff57e66" providerId="LiveId" clId="{164A8FBD-5358-410B-81DA-C33C35809A36}" dt="2020-05-11T08:17:06.958" v="3066" actId="20577"/>
          <ac:spMkLst>
            <pc:docMk/>
            <pc:sldMk cId="2970818194" sldId="324"/>
            <ac:spMk id="5" creationId="{C174634D-2BD1-4D26-9EE2-044F29996AE3}"/>
          </ac:spMkLst>
        </pc:spChg>
      </pc:sldChg>
      <pc:sldChg chg="delSp modSp add mod">
        <pc:chgData name="Minh Trần" userId="af3073328ff57e66" providerId="LiveId" clId="{164A8FBD-5358-410B-81DA-C33C35809A36}" dt="2020-05-11T08:40:47.939" v="3240"/>
        <pc:sldMkLst>
          <pc:docMk/>
          <pc:sldMk cId="1138579917" sldId="325"/>
        </pc:sldMkLst>
        <pc:spChg chg="del mod">
          <ac:chgData name="Minh Trần" userId="af3073328ff57e66" providerId="LiveId" clId="{164A8FBD-5358-410B-81DA-C33C35809A36}" dt="2020-05-11T08:18:51.883" v="3226" actId="478"/>
          <ac:spMkLst>
            <pc:docMk/>
            <pc:sldMk cId="1138579917" sldId="325"/>
            <ac:spMk id="3" creationId="{4D4DCCD8-5AC7-4010-860C-AD548DBC0E1A}"/>
          </ac:spMkLst>
        </pc:spChg>
        <pc:spChg chg="mod">
          <ac:chgData name="Minh Trần" userId="af3073328ff57e66" providerId="LiveId" clId="{164A8FBD-5358-410B-81DA-C33C35809A36}" dt="2020-05-11T08:18:45.710" v="3224" actId="20577"/>
          <ac:spMkLst>
            <pc:docMk/>
            <pc:sldMk cId="1138579917" sldId="325"/>
            <ac:spMk id="5" creationId="{6CC586F3-C48D-4D91-A278-E55FB58A461C}"/>
          </ac:spMkLst>
        </pc:spChg>
        <pc:spChg chg="mod">
          <ac:chgData name="Minh Trần" userId="af3073328ff57e66" providerId="LiveId" clId="{164A8FBD-5358-410B-81DA-C33C35809A36}" dt="2020-05-11T08:40:47.939" v="3240"/>
          <ac:spMkLst>
            <pc:docMk/>
            <pc:sldMk cId="1138579917" sldId="325"/>
            <ac:spMk id="6" creationId="{3A442C6E-653F-40EB-8BDB-FA8843B2CE03}"/>
          </ac:spMkLst>
        </pc:spChg>
      </pc:sldChg>
      <pc:sldChg chg="addSp delSp modSp add mod setBg">
        <pc:chgData name="Minh Trần" userId="af3073328ff57e66" providerId="LiveId" clId="{164A8FBD-5358-410B-81DA-C33C35809A36}" dt="2020-05-11T08:57:03.512" v="3422" actId="20577"/>
        <pc:sldMkLst>
          <pc:docMk/>
          <pc:sldMk cId="4275014519" sldId="326"/>
        </pc:sldMkLst>
        <pc:spChg chg="mod">
          <ac:chgData name="Minh Trần" userId="af3073328ff57e66" providerId="LiveId" clId="{164A8FBD-5358-410B-81DA-C33C35809A36}" dt="2020-05-11T08:57:03.512" v="3422" actId="20577"/>
          <ac:spMkLst>
            <pc:docMk/>
            <pc:sldMk cId="4275014519" sldId="326"/>
            <ac:spMk id="2" creationId="{5A14C8CF-4628-41C8-8A07-D8164D8E3EAD}"/>
          </ac:spMkLst>
        </pc:spChg>
        <pc:spChg chg="mod">
          <ac:chgData name="Minh Trần" userId="af3073328ff57e66" providerId="LiveId" clId="{164A8FBD-5358-410B-81DA-C33C35809A36}" dt="2020-05-11T08:52:25.760" v="3403" actId="20577"/>
          <ac:spMkLst>
            <pc:docMk/>
            <pc:sldMk cId="4275014519" sldId="326"/>
            <ac:spMk id="3" creationId="{344ADB34-9F61-4C59-BFF7-096A79848449}"/>
          </ac:spMkLst>
        </pc:spChg>
        <pc:spChg chg="add mod">
          <ac:chgData name="Minh Trần" userId="af3073328ff57e66" providerId="LiveId" clId="{164A8FBD-5358-410B-81DA-C33C35809A36}" dt="2020-05-11T08:51:25.108" v="3354" actId="1076"/>
          <ac:spMkLst>
            <pc:docMk/>
            <pc:sldMk cId="4275014519" sldId="326"/>
            <ac:spMk id="4" creationId="{47FBB009-64EA-4DCA-9F0F-5F5DA0A734A1}"/>
          </ac:spMkLst>
        </pc:spChg>
        <pc:spChg chg="del mod">
          <ac:chgData name="Minh Trần" userId="af3073328ff57e66" providerId="LiveId" clId="{164A8FBD-5358-410B-81DA-C33C35809A36}" dt="2020-05-11T08:42:27.738" v="3267" actId="478"/>
          <ac:spMkLst>
            <pc:docMk/>
            <pc:sldMk cId="4275014519" sldId="326"/>
            <ac:spMk id="5" creationId="{A1F57830-6A9C-4A73-B753-2488FAF427E3}"/>
          </ac:spMkLst>
        </pc:spChg>
        <pc:spChg chg="del">
          <ac:chgData name="Minh Trần" userId="af3073328ff57e66" providerId="LiveId" clId="{164A8FBD-5358-410B-81DA-C33C35809A36}" dt="2020-05-11T08:50:41.096" v="3335" actId="478"/>
          <ac:spMkLst>
            <pc:docMk/>
            <pc:sldMk cId="4275014519" sldId="326"/>
            <ac:spMk id="6" creationId="{0CA78FAE-23B0-4DF7-B522-53135C4C7A62}"/>
          </ac:spMkLst>
        </pc:spChg>
        <pc:spChg chg="add mod">
          <ac:chgData name="Minh Trần" userId="af3073328ff57e66" providerId="LiveId" clId="{164A8FBD-5358-410B-81DA-C33C35809A36}" dt="2020-05-11T08:52:32.720" v="3405" actId="1076"/>
          <ac:spMkLst>
            <pc:docMk/>
            <pc:sldMk cId="4275014519" sldId="326"/>
            <ac:spMk id="7" creationId="{6D4AD7FC-532F-4588-BDB8-A135561E141D}"/>
          </ac:spMkLst>
        </pc:spChg>
        <pc:spChg chg="add del">
          <ac:chgData name="Minh Trần" userId="af3073328ff57e66" providerId="LiveId" clId="{164A8FBD-5358-410B-81DA-C33C35809A36}" dt="2020-05-11T08:48:43.553" v="3283"/>
          <ac:spMkLst>
            <pc:docMk/>
            <pc:sldMk cId="4275014519" sldId="326"/>
            <ac:spMk id="8" creationId="{29D40DC9-7814-40E9-A527-5A50A29FBDE5}"/>
          </ac:spMkLst>
        </pc:spChg>
        <pc:spChg chg="add mod">
          <ac:chgData name="Minh Trần" userId="af3073328ff57e66" providerId="LiveId" clId="{164A8FBD-5358-410B-81DA-C33C35809A36}" dt="2020-05-11T08:52:30.141" v="3404" actId="1076"/>
          <ac:spMkLst>
            <pc:docMk/>
            <pc:sldMk cId="4275014519" sldId="326"/>
            <ac:spMk id="9" creationId="{4F7A8350-A34E-47B2-936C-18B0B53C60F8}"/>
          </ac:spMkLst>
        </pc:spChg>
        <pc:spChg chg="add mod">
          <ac:chgData name="Minh Trần" userId="af3073328ff57e66" providerId="LiveId" clId="{164A8FBD-5358-410B-81DA-C33C35809A36}" dt="2020-05-11T08:52:35.520" v="3406" actId="1076"/>
          <ac:spMkLst>
            <pc:docMk/>
            <pc:sldMk cId="4275014519" sldId="326"/>
            <ac:spMk id="10" creationId="{F909DBEE-0431-458C-8851-3206A21AFFC9}"/>
          </ac:spMkLst>
        </pc:spChg>
      </pc:sldChg>
      <pc:sldChg chg="addSp delSp modSp add mod">
        <pc:chgData name="Minh Trần" userId="af3073328ff57e66" providerId="LiveId" clId="{164A8FBD-5358-410B-81DA-C33C35809A36}" dt="2020-05-11T08:59:47.178" v="3514" actId="14100"/>
        <pc:sldMkLst>
          <pc:docMk/>
          <pc:sldMk cId="1777601341" sldId="327"/>
        </pc:sldMkLst>
        <pc:spChg chg="mod">
          <ac:chgData name="Minh Trần" userId="af3073328ff57e66" providerId="LiveId" clId="{164A8FBD-5358-410B-81DA-C33C35809A36}" dt="2020-05-11T08:57:14.506" v="3431" actId="20577"/>
          <ac:spMkLst>
            <pc:docMk/>
            <pc:sldMk cId="1777601341" sldId="327"/>
            <ac:spMk id="2" creationId="{5A14C8CF-4628-41C8-8A07-D8164D8E3EAD}"/>
          </ac:spMkLst>
        </pc:spChg>
        <pc:spChg chg="mod">
          <ac:chgData name="Minh Trần" userId="af3073328ff57e66" providerId="LiveId" clId="{164A8FBD-5358-410B-81DA-C33C35809A36}" dt="2020-05-11T08:59:29.563" v="3505" actId="5793"/>
          <ac:spMkLst>
            <pc:docMk/>
            <pc:sldMk cId="1777601341" sldId="327"/>
            <ac:spMk id="3" creationId="{344ADB34-9F61-4C59-BFF7-096A79848449}"/>
          </ac:spMkLst>
        </pc:spChg>
        <pc:spChg chg="del">
          <ac:chgData name="Minh Trần" userId="af3073328ff57e66" providerId="LiveId" clId="{164A8FBD-5358-410B-81DA-C33C35809A36}" dt="2020-05-11T08:57:40.469" v="3441" actId="478"/>
          <ac:spMkLst>
            <pc:docMk/>
            <pc:sldMk cId="1777601341" sldId="327"/>
            <ac:spMk id="4" creationId="{47FBB009-64EA-4DCA-9F0F-5F5DA0A734A1}"/>
          </ac:spMkLst>
        </pc:spChg>
        <pc:spChg chg="add del">
          <ac:chgData name="Minh Trần" userId="af3073328ff57e66" providerId="LiveId" clId="{164A8FBD-5358-410B-81DA-C33C35809A36}" dt="2020-05-11T08:58:05.618" v="3447"/>
          <ac:spMkLst>
            <pc:docMk/>
            <pc:sldMk cId="1777601341" sldId="327"/>
            <ac:spMk id="5" creationId="{24C93A11-D37C-43DB-90A8-216DDFAA3085}"/>
          </ac:spMkLst>
        </pc:spChg>
        <pc:spChg chg="add mod">
          <ac:chgData name="Minh Trần" userId="af3073328ff57e66" providerId="LiveId" clId="{164A8FBD-5358-410B-81DA-C33C35809A36}" dt="2020-05-11T08:58:32.823" v="3464" actId="1076"/>
          <ac:spMkLst>
            <pc:docMk/>
            <pc:sldMk cId="1777601341" sldId="327"/>
            <ac:spMk id="6" creationId="{988B101F-135D-4CF7-953E-E6607A709298}"/>
          </ac:spMkLst>
        </pc:spChg>
        <pc:spChg chg="del">
          <ac:chgData name="Minh Trần" userId="af3073328ff57e66" providerId="LiveId" clId="{164A8FBD-5358-410B-81DA-C33C35809A36}" dt="2020-05-11T08:57:40.809" v="3442" actId="478"/>
          <ac:spMkLst>
            <pc:docMk/>
            <pc:sldMk cId="1777601341" sldId="327"/>
            <ac:spMk id="7" creationId="{6D4AD7FC-532F-4588-BDB8-A135561E141D}"/>
          </ac:spMkLst>
        </pc:spChg>
        <pc:spChg chg="add mod">
          <ac:chgData name="Minh Trần" userId="af3073328ff57e66" providerId="LiveId" clId="{164A8FBD-5358-410B-81DA-C33C35809A36}" dt="2020-05-11T08:59:47.178" v="3514" actId="14100"/>
          <ac:spMkLst>
            <pc:docMk/>
            <pc:sldMk cId="1777601341" sldId="327"/>
            <ac:spMk id="8" creationId="{7A238E51-1062-4E5A-90EC-D11B1B4A9D58}"/>
          </ac:spMkLst>
        </pc:spChg>
        <pc:spChg chg="del mod">
          <ac:chgData name="Minh Trần" userId="af3073328ff57e66" providerId="LiveId" clId="{164A8FBD-5358-410B-81DA-C33C35809A36}" dt="2020-05-11T08:57:46.410" v="3445" actId="478"/>
          <ac:spMkLst>
            <pc:docMk/>
            <pc:sldMk cId="1777601341" sldId="327"/>
            <ac:spMk id="9" creationId="{4F7A8350-A34E-47B2-936C-18B0B53C60F8}"/>
          </ac:spMkLst>
        </pc:spChg>
        <pc:spChg chg="del">
          <ac:chgData name="Minh Trần" userId="af3073328ff57e66" providerId="LiveId" clId="{164A8FBD-5358-410B-81DA-C33C35809A36}" dt="2020-05-11T08:57:43.980" v="3444" actId="478"/>
          <ac:spMkLst>
            <pc:docMk/>
            <pc:sldMk cId="1777601341" sldId="327"/>
            <ac:spMk id="10" creationId="{F909DBEE-0431-458C-8851-3206A21AFFC9}"/>
          </ac:spMkLst>
        </pc:spChg>
      </pc:sldChg>
      <pc:sldChg chg="addSp delSp modSp add mod">
        <pc:chgData name="Minh Trần" userId="af3073328ff57e66" providerId="LiveId" clId="{164A8FBD-5358-410B-81DA-C33C35809A36}" dt="2020-05-11T09:03:20.700" v="3541" actId="1076"/>
        <pc:sldMkLst>
          <pc:docMk/>
          <pc:sldMk cId="514872355" sldId="328"/>
        </pc:sldMkLst>
        <pc:spChg chg="mod">
          <ac:chgData name="Minh Trần" userId="af3073328ff57e66" providerId="LiveId" clId="{164A8FBD-5358-410B-81DA-C33C35809A36}" dt="2020-05-11T09:02:02.585" v="3519" actId="20577"/>
          <ac:spMkLst>
            <pc:docMk/>
            <pc:sldMk cId="514872355" sldId="328"/>
            <ac:spMk id="2" creationId="{5A14C8CF-4628-41C8-8A07-D8164D8E3EAD}"/>
          </ac:spMkLst>
        </pc:spChg>
        <pc:spChg chg="mod">
          <ac:chgData name="Minh Trần" userId="af3073328ff57e66" providerId="LiveId" clId="{164A8FBD-5358-410B-81DA-C33C35809A36}" dt="2020-05-11T09:02:57.825" v="3531" actId="20577"/>
          <ac:spMkLst>
            <pc:docMk/>
            <pc:sldMk cId="514872355" sldId="328"/>
            <ac:spMk id="3" creationId="{344ADB34-9F61-4C59-BFF7-096A79848449}"/>
          </ac:spMkLst>
        </pc:spChg>
        <pc:spChg chg="add del">
          <ac:chgData name="Minh Trần" userId="af3073328ff57e66" providerId="LiveId" clId="{164A8FBD-5358-410B-81DA-C33C35809A36}" dt="2020-05-11T09:02:45.108" v="3526"/>
          <ac:spMkLst>
            <pc:docMk/>
            <pc:sldMk cId="514872355" sldId="328"/>
            <ac:spMk id="4" creationId="{6B6034B0-223F-4B4C-9855-667E0319110C}"/>
          </ac:spMkLst>
        </pc:spChg>
        <pc:spChg chg="add mod">
          <ac:chgData name="Minh Trần" userId="af3073328ff57e66" providerId="LiveId" clId="{164A8FBD-5358-410B-81DA-C33C35809A36}" dt="2020-05-11T09:03:20.700" v="3541" actId="1076"/>
          <ac:spMkLst>
            <pc:docMk/>
            <pc:sldMk cId="514872355" sldId="328"/>
            <ac:spMk id="5" creationId="{212EC1C8-0B56-4FF9-928D-E1ACBC5203F2}"/>
          </ac:spMkLst>
        </pc:spChg>
        <pc:spChg chg="del mod">
          <ac:chgData name="Minh Trần" userId="af3073328ff57e66" providerId="LiveId" clId="{164A8FBD-5358-410B-81DA-C33C35809A36}" dt="2020-05-11T09:02:53.178" v="3528" actId="478"/>
          <ac:spMkLst>
            <pc:docMk/>
            <pc:sldMk cId="514872355" sldId="328"/>
            <ac:spMk id="6" creationId="{988B101F-135D-4CF7-953E-E6607A709298}"/>
          </ac:spMkLst>
        </pc:spChg>
        <pc:spChg chg="del">
          <ac:chgData name="Minh Trần" userId="af3073328ff57e66" providerId="LiveId" clId="{164A8FBD-5358-410B-81DA-C33C35809A36}" dt="2020-05-11T09:02:55.142" v="3529" actId="478"/>
          <ac:spMkLst>
            <pc:docMk/>
            <pc:sldMk cId="514872355" sldId="328"/>
            <ac:spMk id="8" creationId="{7A238E51-1062-4E5A-90EC-D11B1B4A9D58}"/>
          </ac:spMkLst>
        </pc:spChg>
      </pc:sldChg>
      <pc:sldChg chg="modSp add del mod">
        <pc:chgData name="Minh Trần" userId="af3073328ff57e66" providerId="LiveId" clId="{164A8FBD-5358-410B-81DA-C33C35809A36}" dt="2020-05-11T09:45:06.952" v="4490" actId="47"/>
        <pc:sldMkLst>
          <pc:docMk/>
          <pc:sldMk cId="1749747432" sldId="329"/>
        </pc:sldMkLst>
        <pc:spChg chg="mod">
          <ac:chgData name="Minh Trần" userId="af3073328ff57e66" providerId="LiveId" clId="{164A8FBD-5358-410B-81DA-C33C35809A36}" dt="2020-05-11T09:06:27.978" v="3602" actId="6549"/>
          <ac:spMkLst>
            <pc:docMk/>
            <pc:sldMk cId="1749747432" sldId="329"/>
            <ac:spMk id="4" creationId="{B98381BF-A53A-44EC-B18D-75392BFD4E66}"/>
          </ac:spMkLst>
        </pc:spChg>
        <pc:spChg chg="mod">
          <ac:chgData name="Minh Trần" userId="af3073328ff57e66" providerId="LiveId" clId="{164A8FBD-5358-410B-81DA-C33C35809A36}" dt="2020-05-11T09:06:02.675" v="3557" actId="20577"/>
          <ac:spMkLst>
            <pc:docMk/>
            <pc:sldMk cId="1749747432" sldId="329"/>
            <ac:spMk id="5" creationId="{C174634D-2BD1-4D26-9EE2-044F29996AE3}"/>
          </ac:spMkLst>
        </pc:spChg>
      </pc:sldChg>
      <pc:sldChg chg="addSp delSp modSp new mod">
        <pc:chgData name="Minh Trần" userId="af3073328ff57e66" providerId="LiveId" clId="{164A8FBD-5358-410B-81DA-C33C35809A36}" dt="2020-05-11T09:12:30.848" v="3692"/>
        <pc:sldMkLst>
          <pc:docMk/>
          <pc:sldMk cId="2383732913" sldId="330"/>
        </pc:sldMkLst>
        <pc:spChg chg="del">
          <ac:chgData name="Minh Trần" userId="af3073328ff57e66" providerId="LiveId" clId="{164A8FBD-5358-410B-81DA-C33C35809A36}" dt="2020-05-11T09:08:03.741" v="3604"/>
          <ac:spMkLst>
            <pc:docMk/>
            <pc:sldMk cId="2383732913" sldId="330"/>
            <ac:spMk id="2" creationId="{5D16261F-8485-482A-BF48-F6183492F6E8}"/>
          </ac:spMkLst>
        </pc:spChg>
        <pc:spChg chg="del">
          <ac:chgData name="Minh Trần" userId="af3073328ff57e66" providerId="LiveId" clId="{164A8FBD-5358-410B-81DA-C33C35809A36}" dt="2020-05-11T09:08:03.741" v="3604"/>
          <ac:spMkLst>
            <pc:docMk/>
            <pc:sldMk cId="2383732913" sldId="330"/>
            <ac:spMk id="3" creationId="{483FDADF-E3C1-4912-828F-09AF5B0C2660}"/>
          </ac:spMkLst>
        </pc:spChg>
        <pc:spChg chg="del">
          <ac:chgData name="Minh Trần" userId="af3073328ff57e66" providerId="LiveId" clId="{164A8FBD-5358-410B-81DA-C33C35809A36}" dt="2020-05-11T09:08:03.741" v="3604"/>
          <ac:spMkLst>
            <pc:docMk/>
            <pc:sldMk cId="2383732913" sldId="330"/>
            <ac:spMk id="4" creationId="{7DC0A346-E3D4-4C32-A663-E69CA822FF15}"/>
          </ac:spMkLst>
        </pc:spChg>
        <pc:spChg chg="add del mod">
          <ac:chgData name="Minh Trần" userId="af3073328ff57e66" providerId="LiveId" clId="{164A8FBD-5358-410B-81DA-C33C35809A36}" dt="2020-05-11T09:08:16.734" v="3605"/>
          <ac:spMkLst>
            <pc:docMk/>
            <pc:sldMk cId="2383732913" sldId="330"/>
            <ac:spMk id="5" creationId="{9DE67DC3-BE9F-46F9-8783-E537494D065B}"/>
          </ac:spMkLst>
        </pc:spChg>
        <pc:spChg chg="add del mod">
          <ac:chgData name="Minh Trần" userId="af3073328ff57e66" providerId="LiveId" clId="{164A8FBD-5358-410B-81DA-C33C35809A36}" dt="2020-05-11T09:08:16.734" v="3605"/>
          <ac:spMkLst>
            <pc:docMk/>
            <pc:sldMk cId="2383732913" sldId="330"/>
            <ac:spMk id="6" creationId="{B2960F22-574A-4768-BE06-D8D8BD47FB4E}"/>
          </ac:spMkLst>
        </pc:spChg>
        <pc:spChg chg="add del mod">
          <ac:chgData name="Minh Trần" userId="af3073328ff57e66" providerId="LiveId" clId="{164A8FBD-5358-410B-81DA-C33C35809A36}" dt="2020-05-11T09:08:16.734" v="3605"/>
          <ac:spMkLst>
            <pc:docMk/>
            <pc:sldMk cId="2383732913" sldId="330"/>
            <ac:spMk id="7" creationId="{7D3D76DF-4878-4156-BD75-20A81CA97283}"/>
          </ac:spMkLst>
        </pc:spChg>
        <pc:spChg chg="add del mod">
          <ac:chgData name="Minh Trần" userId="af3073328ff57e66" providerId="LiveId" clId="{164A8FBD-5358-410B-81DA-C33C35809A36}" dt="2020-05-11T09:08:16.734" v="3605"/>
          <ac:spMkLst>
            <pc:docMk/>
            <pc:sldMk cId="2383732913" sldId="330"/>
            <ac:spMk id="8" creationId="{90D1DC01-1EBB-4BD3-B79D-3F13B7DF79E7}"/>
          </ac:spMkLst>
        </pc:spChg>
        <pc:spChg chg="add del mod">
          <ac:chgData name="Minh Trần" userId="af3073328ff57e66" providerId="LiveId" clId="{164A8FBD-5358-410B-81DA-C33C35809A36}" dt="2020-05-11T09:08:16.734" v="3605"/>
          <ac:spMkLst>
            <pc:docMk/>
            <pc:sldMk cId="2383732913" sldId="330"/>
            <ac:spMk id="9" creationId="{F124D4A4-5564-4B90-BF78-D113BDBEEEBF}"/>
          </ac:spMkLst>
        </pc:spChg>
        <pc:spChg chg="add mod">
          <ac:chgData name="Minh Trần" userId="af3073328ff57e66" providerId="LiveId" clId="{164A8FBD-5358-410B-81DA-C33C35809A36}" dt="2020-05-11T09:08:30.468" v="3621" actId="20577"/>
          <ac:spMkLst>
            <pc:docMk/>
            <pc:sldMk cId="2383732913" sldId="330"/>
            <ac:spMk id="10" creationId="{A4674B5C-705A-4AAA-BD8C-2DA9865CE3E3}"/>
          </ac:spMkLst>
        </pc:spChg>
        <pc:spChg chg="add mod">
          <ac:chgData name="Minh Trần" userId="af3073328ff57e66" providerId="LiveId" clId="{164A8FBD-5358-410B-81DA-C33C35809A36}" dt="2020-05-11T09:08:35.715" v="3624" actId="20577"/>
          <ac:spMkLst>
            <pc:docMk/>
            <pc:sldMk cId="2383732913" sldId="330"/>
            <ac:spMk id="11" creationId="{9278B5AA-DB67-4826-93A7-C4374A6C9D2C}"/>
          </ac:spMkLst>
        </pc:spChg>
        <pc:spChg chg="add mod">
          <ac:chgData name="Minh Trần" userId="af3073328ff57e66" providerId="LiveId" clId="{164A8FBD-5358-410B-81DA-C33C35809A36}" dt="2020-05-11T09:10:03.229" v="3671" actId="5793"/>
          <ac:spMkLst>
            <pc:docMk/>
            <pc:sldMk cId="2383732913" sldId="330"/>
            <ac:spMk id="12" creationId="{08F39CF2-90FD-45C2-830D-CA325A9BBD78}"/>
          </ac:spMkLst>
        </pc:spChg>
        <pc:spChg chg="add mod">
          <ac:chgData name="Minh Trần" userId="af3073328ff57e66" providerId="LiveId" clId="{164A8FBD-5358-410B-81DA-C33C35809A36}" dt="2020-05-11T09:09:17.509" v="3662" actId="20577"/>
          <ac:spMkLst>
            <pc:docMk/>
            <pc:sldMk cId="2383732913" sldId="330"/>
            <ac:spMk id="13" creationId="{AE1B3693-BD96-4F66-B673-46B0C9DC6DB4}"/>
          </ac:spMkLst>
        </pc:spChg>
        <pc:spChg chg="add mod">
          <ac:chgData name="Minh Trần" userId="af3073328ff57e66" providerId="LiveId" clId="{164A8FBD-5358-410B-81DA-C33C35809A36}" dt="2020-05-11T09:08:16.734" v="3605"/>
          <ac:spMkLst>
            <pc:docMk/>
            <pc:sldMk cId="2383732913" sldId="330"/>
            <ac:spMk id="14" creationId="{28F976E4-88D9-4017-AA3C-BC26F18DC67C}"/>
          </ac:spMkLst>
        </pc:spChg>
        <pc:spChg chg="add del mod">
          <ac:chgData name="Minh Trần" userId="af3073328ff57e66" providerId="LiveId" clId="{164A8FBD-5358-410B-81DA-C33C35809A36}" dt="2020-05-11T09:09:34.385" v="3665" actId="478"/>
          <ac:spMkLst>
            <pc:docMk/>
            <pc:sldMk cId="2383732913" sldId="330"/>
            <ac:spMk id="15" creationId="{34431059-3AA2-4D72-A7C7-4CDD0AAF01FB}"/>
          </ac:spMkLst>
        </pc:spChg>
        <pc:spChg chg="add mod">
          <ac:chgData name="Minh Trần" userId="af3073328ff57e66" providerId="LiveId" clId="{164A8FBD-5358-410B-81DA-C33C35809A36}" dt="2020-05-11T09:11:34.290" v="3689" actId="14100"/>
          <ac:spMkLst>
            <pc:docMk/>
            <pc:sldMk cId="2383732913" sldId="330"/>
            <ac:spMk id="16" creationId="{55ABDD43-A333-48B5-9EC8-CCC8D3FC8C7D}"/>
          </ac:spMkLst>
        </pc:spChg>
        <pc:spChg chg="add mod">
          <ac:chgData name="Minh Trần" userId="af3073328ff57e66" providerId="LiveId" clId="{164A8FBD-5358-410B-81DA-C33C35809A36}" dt="2020-05-11T09:11:40.126" v="3690" actId="1076"/>
          <ac:spMkLst>
            <pc:docMk/>
            <pc:sldMk cId="2383732913" sldId="330"/>
            <ac:spMk id="17" creationId="{97738661-C630-4DEE-AF04-AE58423B7E80}"/>
          </ac:spMkLst>
        </pc:spChg>
        <pc:spChg chg="add del">
          <ac:chgData name="Minh Trần" userId="af3073328ff57e66" providerId="LiveId" clId="{164A8FBD-5358-410B-81DA-C33C35809A36}" dt="2020-05-11T09:12:30.848" v="3692"/>
          <ac:spMkLst>
            <pc:docMk/>
            <pc:sldMk cId="2383732913" sldId="330"/>
            <ac:spMk id="18" creationId="{C2B9C140-0474-46C7-A68E-E2ED870DEA65}"/>
          </ac:spMkLst>
        </pc:spChg>
      </pc:sldChg>
      <pc:sldChg chg="modSp add del mod ord">
        <pc:chgData name="Minh Trần" userId="af3073328ff57e66" providerId="LiveId" clId="{164A8FBD-5358-410B-81DA-C33C35809A36}" dt="2020-05-11T09:47:31.591" v="4517" actId="47"/>
        <pc:sldMkLst>
          <pc:docMk/>
          <pc:sldMk cId="2053517091" sldId="331"/>
        </pc:sldMkLst>
        <pc:spChg chg="mod">
          <ac:chgData name="Minh Trần" userId="af3073328ff57e66" providerId="LiveId" clId="{164A8FBD-5358-410B-81DA-C33C35809A36}" dt="2020-05-11T09:14:24.788" v="3896" actId="33524"/>
          <ac:spMkLst>
            <pc:docMk/>
            <pc:sldMk cId="2053517091" sldId="331"/>
            <ac:spMk id="4" creationId="{B98381BF-A53A-44EC-B18D-75392BFD4E66}"/>
          </ac:spMkLst>
        </pc:spChg>
        <pc:spChg chg="mod">
          <ac:chgData name="Minh Trần" userId="af3073328ff57e66" providerId="LiveId" clId="{164A8FBD-5358-410B-81DA-C33C35809A36}" dt="2020-05-11T09:13:02.539" v="3739" actId="27636"/>
          <ac:spMkLst>
            <pc:docMk/>
            <pc:sldMk cId="2053517091" sldId="331"/>
            <ac:spMk id="5" creationId="{C174634D-2BD1-4D26-9EE2-044F29996AE3}"/>
          </ac:spMkLst>
        </pc:spChg>
      </pc:sldChg>
      <pc:sldChg chg="addSp delSp modSp new mod">
        <pc:chgData name="Minh Trần" userId="af3073328ff57e66" providerId="LiveId" clId="{164A8FBD-5358-410B-81DA-C33C35809A36}" dt="2020-05-11T09:19:02.175" v="4385" actId="20577"/>
        <pc:sldMkLst>
          <pc:docMk/>
          <pc:sldMk cId="2444734946" sldId="332"/>
        </pc:sldMkLst>
        <pc:spChg chg="del">
          <ac:chgData name="Minh Trần" userId="af3073328ff57e66" providerId="LiveId" clId="{164A8FBD-5358-410B-81DA-C33C35809A36}" dt="2020-05-11T09:14:46.317" v="3898"/>
          <ac:spMkLst>
            <pc:docMk/>
            <pc:sldMk cId="2444734946" sldId="332"/>
            <ac:spMk id="2" creationId="{96FE41B7-5C97-4A70-9416-D86E6E9666FA}"/>
          </ac:spMkLst>
        </pc:spChg>
        <pc:spChg chg="del">
          <ac:chgData name="Minh Trần" userId="af3073328ff57e66" providerId="LiveId" clId="{164A8FBD-5358-410B-81DA-C33C35809A36}" dt="2020-05-11T09:14:46.317" v="3898"/>
          <ac:spMkLst>
            <pc:docMk/>
            <pc:sldMk cId="2444734946" sldId="332"/>
            <ac:spMk id="3" creationId="{E6779AFB-3EC5-447C-826C-BA97397ABB65}"/>
          </ac:spMkLst>
        </pc:spChg>
        <pc:spChg chg="del">
          <ac:chgData name="Minh Trần" userId="af3073328ff57e66" providerId="LiveId" clId="{164A8FBD-5358-410B-81DA-C33C35809A36}" dt="2020-05-11T09:14:46.317" v="3898"/>
          <ac:spMkLst>
            <pc:docMk/>
            <pc:sldMk cId="2444734946" sldId="332"/>
            <ac:spMk id="4" creationId="{5D71C81B-4E3C-4E43-B938-262F6EE69ED6}"/>
          </ac:spMkLst>
        </pc:spChg>
        <pc:spChg chg="add mod">
          <ac:chgData name="Minh Trần" userId="af3073328ff57e66" providerId="LiveId" clId="{164A8FBD-5358-410B-81DA-C33C35809A36}" dt="2020-05-11T09:16:08.766" v="3901" actId="20577"/>
          <ac:spMkLst>
            <pc:docMk/>
            <pc:sldMk cId="2444734946" sldId="332"/>
            <ac:spMk id="5" creationId="{FB9FE11F-542C-42B5-B514-C57CA5F80328}"/>
          </ac:spMkLst>
        </pc:spChg>
        <pc:spChg chg="add mod">
          <ac:chgData name="Minh Trần" userId="af3073328ff57e66" providerId="LiveId" clId="{164A8FBD-5358-410B-81DA-C33C35809A36}" dt="2020-05-11T09:19:02.175" v="4385" actId="20577"/>
          <ac:spMkLst>
            <pc:docMk/>
            <pc:sldMk cId="2444734946" sldId="332"/>
            <ac:spMk id="6" creationId="{2445C18E-957D-477E-8F2D-F736AEFD1934}"/>
          </ac:spMkLst>
        </pc:spChg>
      </pc:sldChg>
      <pc:sldChg chg="addSp modSp add mod">
        <pc:chgData name="Minh Trần" userId="af3073328ff57e66" providerId="LiveId" clId="{164A8FBD-5358-410B-81DA-C33C35809A36}" dt="2020-05-11T09:21:18.982" v="4404" actId="1076"/>
        <pc:sldMkLst>
          <pc:docMk/>
          <pc:sldMk cId="2452432653" sldId="333"/>
        </pc:sldMkLst>
        <pc:spChg chg="add mod">
          <ac:chgData name="Minh Trần" userId="af3073328ff57e66" providerId="LiveId" clId="{164A8FBD-5358-410B-81DA-C33C35809A36}" dt="2020-05-11T09:21:18.982" v="4404" actId="1076"/>
          <ac:spMkLst>
            <pc:docMk/>
            <pc:sldMk cId="2452432653" sldId="333"/>
            <ac:spMk id="2" creationId="{D02C81A6-C1CB-4041-99C0-BAEBB49AB521}"/>
          </ac:spMkLst>
        </pc:spChg>
        <pc:spChg chg="mod">
          <ac:chgData name="Minh Trần" userId="af3073328ff57e66" providerId="LiveId" clId="{164A8FBD-5358-410B-81DA-C33C35809A36}" dt="2020-05-11T09:19:21.246" v="4390" actId="20577"/>
          <ac:spMkLst>
            <pc:docMk/>
            <pc:sldMk cId="2452432653" sldId="333"/>
            <ac:spMk id="5" creationId="{FB9FE11F-542C-42B5-B514-C57CA5F80328}"/>
          </ac:spMkLst>
        </pc:spChg>
        <pc:spChg chg="mod">
          <ac:chgData name="Minh Trần" userId="af3073328ff57e66" providerId="LiveId" clId="{164A8FBD-5358-410B-81DA-C33C35809A36}" dt="2020-05-11T09:19:58.845" v="4395" actId="113"/>
          <ac:spMkLst>
            <pc:docMk/>
            <pc:sldMk cId="2452432653" sldId="333"/>
            <ac:spMk id="6" creationId="{2445C18E-957D-477E-8F2D-F736AEFD1934}"/>
          </ac:spMkLst>
        </pc:spChg>
      </pc:sldChg>
      <pc:sldChg chg="addSp delSp modSp new mod">
        <pc:chgData name="Minh Trần" userId="af3073328ff57e66" providerId="LiveId" clId="{164A8FBD-5358-410B-81DA-C33C35809A36}" dt="2020-05-11T09:31:22.099" v="4438"/>
        <pc:sldMkLst>
          <pc:docMk/>
          <pc:sldMk cId="289092032" sldId="334"/>
        </pc:sldMkLst>
        <pc:spChg chg="del">
          <ac:chgData name="Minh Trần" userId="af3073328ff57e66" providerId="LiveId" clId="{164A8FBD-5358-410B-81DA-C33C35809A36}" dt="2020-05-11T09:30:46.110" v="4433"/>
          <ac:spMkLst>
            <pc:docMk/>
            <pc:sldMk cId="289092032" sldId="334"/>
            <ac:spMk id="2" creationId="{BF45BB05-A472-4FF4-8C21-6D76ED864F35}"/>
          </ac:spMkLst>
        </pc:spChg>
        <pc:spChg chg="del">
          <ac:chgData name="Minh Trần" userId="af3073328ff57e66" providerId="LiveId" clId="{164A8FBD-5358-410B-81DA-C33C35809A36}" dt="2020-05-11T09:30:46.110" v="4433"/>
          <ac:spMkLst>
            <pc:docMk/>
            <pc:sldMk cId="289092032" sldId="334"/>
            <ac:spMk id="3" creationId="{40038728-A62D-4448-A033-A26B69607C75}"/>
          </ac:spMkLst>
        </pc:spChg>
        <pc:spChg chg="add mod">
          <ac:chgData name="Minh Trần" userId="af3073328ff57e66" providerId="LiveId" clId="{164A8FBD-5358-410B-81DA-C33C35809A36}" dt="2020-05-11T09:30:55.824" v="4434"/>
          <ac:spMkLst>
            <pc:docMk/>
            <pc:sldMk cId="289092032" sldId="334"/>
            <ac:spMk id="4" creationId="{53625D6F-9941-4DEB-B528-CD062EE2DA58}"/>
          </ac:spMkLst>
        </pc:spChg>
        <pc:spChg chg="add mod">
          <ac:chgData name="Minh Trần" userId="af3073328ff57e66" providerId="LiveId" clId="{164A8FBD-5358-410B-81DA-C33C35809A36}" dt="2020-05-11T09:31:04.542" v="4435"/>
          <ac:spMkLst>
            <pc:docMk/>
            <pc:sldMk cId="289092032" sldId="334"/>
            <ac:spMk id="5" creationId="{C2E79B58-B5EE-49F7-86B4-8F0C6F8C63FC}"/>
          </ac:spMkLst>
        </pc:spChg>
        <pc:spChg chg="add mod">
          <ac:chgData name="Minh Trần" userId="af3073328ff57e66" providerId="LiveId" clId="{164A8FBD-5358-410B-81DA-C33C35809A36}" dt="2020-05-11T09:31:22.099" v="4438"/>
          <ac:spMkLst>
            <pc:docMk/>
            <pc:sldMk cId="289092032" sldId="334"/>
            <ac:spMk id="6" creationId="{F73CBC66-55BF-4DEA-A2B6-F4C26CEA5948}"/>
          </ac:spMkLst>
        </pc:spChg>
        <pc:spChg chg="add mod">
          <ac:chgData name="Minh Trần" userId="af3073328ff57e66" providerId="LiveId" clId="{164A8FBD-5358-410B-81DA-C33C35809A36}" dt="2020-05-11T09:30:46.110" v="4433"/>
          <ac:spMkLst>
            <pc:docMk/>
            <pc:sldMk cId="289092032" sldId="334"/>
            <ac:spMk id="7" creationId="{DF0BA4BF-F53E-445E-B4A9-9EC4E74A135C}"/>
          </ac:spMkLst>
        </pc:spChg>
        <pc:spChg chg="add mod">
          <ac:chgData name="Minh Trần" userId="af3073328ff57e66" providerId="LiveId" clId="{164A8FBD-5358-410B-81DA-C33C35809A36}" dt="2020-05-11T09:30:46.110" v="4433"/>
          <ac:spMkLst>
            <pc:docMk/>
            <pc:sldMk cId="289092032" sldId="334"/>
            <ac:spMk id="8" creationId="{30697EF4-ED80-4009-AFAC-6936ACC2500D}"/>
          </ac:spMkLst>
        </pc:spChg>
      </pc:sldChg>
      <pc:sldChg chg="addSp delSp modSp add mod">
        <pc:chgData name="Minh Trần" userId="af3073328ff57e66" providerId="LiveId" clId="{164A8FBD-5358-410B-81DA-C33C35809A36}" dt="2020-05-11T09:33:08.857" v="4459" actId="14100"/>
        <pc:sldMkLst>
          <pc:docMk/>
          <pc:sldMk cId="456407817" sldId="335"/>
        </pc:sldMkLst>
        <pc:spChg chg="mod">
          <ac:chgData name="Minh Trần" userId="af3073328ff57e66" providerId="LiveId" clId="{164A8FBD-5358-410B-81DA-C33C35809A36}" dt="2020-05-11T09:32:17.471" v="4452"/>
          <ac:spMkLst>
            <pc:docMk/>
            <pc:sldMk cId="456407817" sldId="335"/>
            <ac:spMk id="5" creationId="{C2E79B58-B5EE-49F7-86B4-8F0C6F8C63FC}"/>
          </ac:spMkLst>
        </pc:spChg>
        <pc:spChg chg="mod">
          <ac:chgData name="Minh Trần" userId="af3073328ff57e66" providerId="LiveId" clId="{164A8FBD-5358-410B-81DA-C33C35809A36}" dt="2020-05-11T09:32:53.735" v="4456"/>
          <ac:spMkLst>
            <pc:docMk/>
            <pc:sldMk cId="456407817" sldId="335"/>
            <ac:spMk id="6" creationId="{F73CBC66-55BF-4DEA-A2B6-F4C26CEA5948}"/>
          </ac:spMkLst>
        </pc:spChg>
        <pc:spChg chg="del">
          <ac:chgData name="Minh Trần" userId="af3073328ff57e66" providerId="LiveId" clId="{164A8FBD-5358-410B-81DA-C33C35809A36}" dt="2020-05-11T09:33:01.321" v="4458"/>
          <ac:spMkLst>
            <pc:docMk/>
            <pc:sldMk cId="456407817" sldId="335"/>
            <ac:spMk id="8" creationId="{30697EF4-ED80-4009-AFAC-6936ACC2500D}"/>
          </ac:spMkLst>
        </pc:spChg>
        <pc:picChg chg="add mod">
          <ac:chgData name="Minh Trần" userId="af3073328ff57e66" providerId="LiveId" clId="{164A8FBD-5358-410B-81DA-C33C35809A36}" dt="2020-05-11T09:33:08.857" v="4459" actId="14100"/>
          <ac:picMkLst>
            <pc:docMk/>
            <pc:sldMk cId="456407817" sldId="335"/>
            <ac:picMk id="9" creationId="{3B9B1E82-9D10-413D-880E-10ED091C4684}"/>
          </ac:picMkLst>
        </pc:picChg>
      </pc:sldChg>
      <pc:sldChg chg="addSp delSp modSp add mod">
        <pc:chgData name="Minh Trần" userId="af3073328ff57e66" providerId="LiveId" clId="{164A8FBD-5358-410B-81DA-C33C35809A36}" dt="2020-05-11T09:34:41.432" v="4471" actId="478"/>
        <pc:sldMkLst>
          <pc:docMk/>
          <pc:sldMk cId="1745145901" sldId="336"/>
        </pc:sldMkLst>
        <pc:spChg chg="add mod">
          <ac:chgData name="Minh Trần" userId="af3073328ff57e66" providerId="LiveId" clId="{164A8FBD-5358-410B-81DA-C33C35809A36}" dt="2020-05-11T09:34:41.432" v="4471" actId="478"/>
          <ac:spMkLst>
            <pc:docMk/>
            <pc:sldMk cId="1745145901" sldId="336"/>
            <ac:spMk id="3" creationId="{E6F5FE67-2DE7-472D-AA15-DC58CC7CF949}"/>
          </ac:spMkLst>
        </pc:spChg>
        <pc:spChg chg="mod">
          <ac:chgData name="Minh Trần" userId="af3073328ff57e66" providerId="LiveId" clId="{164A8FBD-5358-410B-81DA-C33C35809A36}" dt="2020-05-11T09:33:58.203" v="4462"/>
          <ac:spMkLst>
            <pc:docMk/>
            <pc:sldMk cId="1745145901" sldId="336"/>
            <ac:spMk id="5" creationId="{C2E79B58-B5EE-49F7-86B4-8F0C6F8C63FC}"/>
          </ac:spMkLst>
        </pc:spChg>
        <pc:spChg chg="mod">
          <ac:chgData name="Minh Trần" userId="af3073328ff57e66" providerId="LiveId" clId="{164A8FBD-5358-410B-81DA-C33C35809A36}" dt="2020-05-11T09:34:35.860" v="4470"/>
          <ac:spMkLst>
            <pc:docMk/>
            <pc:sldMk cId="1745145901" sldId="336"/>
            <ac:spMk id="6" creationId="{F73CBC66-55BF-4DEA-A2B6-F4C26CEA5948}"/>
          </ac:spMkLst>
        </pc:spChg>
        <pc:picChg chg="del">
          <ac:chgData name="Minh Trần" userId="af3073328ff57e66" providerId="LiveId" clId="{164A8FBD-5358-410B-81DA-C33C35809A36}" dt="2020-05-11T09:34:41.432" v="4471" actId="478"/>
          <ac:picMkLst>
            <pc:docMk/>
            <pc:sldMk cId="1745145901" sldId="336"/>
            <ac:picMk id="9" creationId="{3B9B1E82-9D10-413D-880E-10ED091C4684}"/>
          </ac:picMkLst>
        </pc:picChg>
      </pc:sldChg>
      <pc:sldChg chg="modSp add mod">
        <pc:chgData name="Minh Trần" userId="af3073328ff57e66" providerId="LiveId" clId="{164A8FBD-5358-410B-81DA-C33C35809A36}" dt="2020-05-11T09:36:42.727" v="4476"/>
        <pc:sldMkLst>
          <pc:docMk/>
          <pc:sldMk cId="1889467633" sldId="337"/>
        </pc:sldMkLst>
        <pc:spChg chg="mod">
          <ac:chgData name="Minh Trần" userId="af3073328ff57e66" providerId="LiveId" clId="{164A8FBD-5358-410B-81DA-C33C35809A36}" dt="2020-05-11T09:36:30.002" v="4474"/>
          <ac:spMkLst>
            <pc:docMk/>
            <pc:sldMk cId="1889467633" sldId="337"/>
            <ac:spMk id="5" creationId="{C2E79B58-B5EE-49F7-86B4-8F0C6F8C63FC}"/>
          </ac:spMkLst>
        </pc:spChg>
        <pc:spChg chg="mod">
          <ac:chgData name="Minh Trần" userId="af3073328ff57e66" providerId="LiveId" clId="{164A8FBD-5358-410B-81DA-C33C35809A36}" dt="2020-05-11T09:36:42.727" v="4476"/>
          <ac:spMkLst>
            <pc:docMk/>
            <pc:sldMk cId="1889467633" sldId="337"/>
            <ac:spMk id="6" creationId="{F73CBC66-55BF-4DEA-A2B6-F4C26CEA5948}"/>
          </ac:spMkLst>
        </pc:spChg>
      </pc:sldChg>
      <pc:sldChg chg="modSp add mod">
        <pc:chgData name="Minh Trần" userId="af3073328ff57e66" providerId="LiveId" clId="{164A8FBD-5358-410B-81DA-C33C35809A36}" dt="2020-05-11T09:44:47.872" v="4489" actId="113"/>
        <pc:sldMkLst>
          <pc:docMk/>
          <pc:sldMk cId="268484531" sldId="338"/>
        </pc:sldMkLst>
        <pc:spChg chg="mod">
          <ac:chgData name="Minh Trần" userId="af3073328ff57e66" providerId="LiveId" clId="{164A8FBD-5358-410B-81DA-C33C35809A36}" dt="2020-05-11T09:42:06.259" v="4479"/>
          <ac:spMkLst>
            <pc:docMk/>
            <pc:sldMk cId="268484531" sldId="338"/>
            <ac:spMk id="5" creationId="{C2E79B58-B5EE-49F7-86B4-8F0C6F8C63FC}"/>
          </ac:spMkLst>
        </pc:spChg>
        <pc:spChg chg="mod">
          <ac:chgData name="Minh Trần" userId="af3073328ff57e66" providerId="LiveId" clId="{164A8FBD-5358-410B-81DA-C33C35809A36}" dt="2020-05-11T09:44:47.872" v="4489" actId="113"/>
          <ac:spMkLst>
            <pc:docMk/>
            <pc:sldMk cId="268484531" sldId="338"/>
            <ac:spMk id="6" creationId="{F73CBC66-55BF-4DEA-A2B6-F4C26CEA5948}"/>
          </ac:spMkLst>
        </pc:spChg>
      </pc:sldChg>
      <pc:sldChg chg="modSp add mod">
        <pc:chgData name="Minh Trần" userId="af3073328ff57e66" providerId="LiveId" clId="{164A8FBD-5358-410B-81DA-C33C35809A36}" dt="2020-05-11T09:45:37.611" v="4495" actId="20577"/>
        <pc:sldMkLst>
          <pc:docMk/>
          <pc:sldMk cId="3071650846" sldId="339"/>
        </pc:sldMkLst>
        <pc:spChg chg="mod">
          <ac:chgData name="Minh Trần" userId="af3073328ff57e66" providerId="LiveId" clId="{164A8FBD-5358-410B-81DA-C33C35809A36}" dt="2020-05-11T09:45:22.456" v="4492"/>
          <ac:spMkLst>
            <pc:docMk/>
            <pc:sldMk cId="3071650846" sldId="339"/>
            <ac:spMk id="5" creationId="{C2E79B58-B5EE-49F7-86B4-8F0C6F8C63FC}"/>
          </ac:spMkLst>
        </pc:spChg>
        <pc:spChg chg="mod">
          <ac:chgData name="Minh Trần" userId="af3073328ff57e66" providerId="LiveId" clId="{164A8FBD-5358-410B-81DA-C33C35809A36}" dt="2020-05-11T09:45:37.611" v="4495" actId="20577"/>
          <ac:spMkLst>
            <pc:docMk/>
            <pc:sldMk cId="3071650846" sldId="339"/>
            <ac:spMk id="6" creationId="{F73CBC66-55BF-4DEA-A2B6-F4C26CEA5948}"/>
          </ac:spMkLst>
        </pc:spChg>
      </pc:sldChg>
      <pc:sldChg chg="addSp delSp modSp new mod">
        <pc:chgData name="Minh Trần" userId="af3073328ff57e66" providerId="LiveId" clId="{164A8FBD-5358-410B-81DA-C33C35809A36}" dt="2020-05-11T09:59:42.701" v="4567" actId="113"/>
        <pc:sldMkLst>
          <pc:docMk/>
          <pc:sldMk cId="737156055" sldId="340"/>
        </pc:sldMkLst>
        <pc:spChg chg="mod">
          <ac:chgData name="Minh Trần" userId="af3073328ff57e66" providerId="LiveId" clId="{164A8FBD-5358-410B-81DA-C33C35809A36}" dt="2020-05-11T09:47:22.928" v="4516" actId="20577"/>
          <ac:spMkLst>
            <pc:docMk/>
            <pc:sldMk cId="737156055" sldId="340"/>
            <ac:spMk id="2" creationId="{3396B91F-8816-4D92-B06C-48476F137535}"/>
          </ac:spMkLst>
        </pc:spChg>
        <pc:spChg chg="mod">
          <ac:chgData name="Minh Trần" userId="af3073328ff57e66" providerId="LiveId" clId="{164A8FBD-5358-410B-81DA-C33C35809A36}" dt="2020-05-11T09:59:42.701" v="4567" actId="113"/>
          <ac:spMkLst>
            <pc:docMk/>
            <pc:sldMk cId="737156055" sldId="340"/>
            <ac:spMk id="3" creationId="{0A30C384-82E8-42C2-9C16-77D3B13DA3FF}"/>
          </ac:spMkLst>
        </pc:spChg>
        <pc:spChg chg="add del mod">
          <ac:chgData name="Minh Trần" userId="af3073328ff57e66" providerId="LiveId" clId="{164A8FBD-5358-410B-81DA-C33C35809A36}" dt="2020-05-11T09:53:29.631" v="4542" actId="478"/>
          <ac:spMkLst>
            <pc:docMk/>
            <pc:sldMk cId="737156055" sldId="340"/>
            <ac:spMk id="4" creationId="{826CAE6F-9966-431C-8A4E-A593CF35A8D9}"/>
          </ac:spMkLst>
        </pc:spChg>
        <pc:spChg chg="add del">
          <ac:chgData name="Minh Trần" userId="af3073328ff57e66" providerId="LiveId" clId="{164A8FBD-5358-410B-81DA-C33C35809A36}" dt="2020-05-11T09:53:11.835" v="4540"/>
          <ac:spMkLst>
            <pc:docMk/>
            <pc:sldMk cId="737156055" sldId="340"/>
            <ac:spMk id="5" creationId="{7E42792B-E470-4AF4-873A-6F6651E6FD11}"/>
          </ac:spMkLst>
        </pc:spChg>
        <pc:spChg chg="add mod">
          <ac:chgData name="Minh Trần" userId="af3073328ff57e66" providerId="LiveId" clId="{164A8FBD-5358-410B-81DA-C33C35809A36}" dt="2020-05-11T09:59:35.309" v="4566" actId="1036"/>
          <ac:spMkLst>
            <pc:docMk/>
            <pc:sldMk cId="737156055" sldId="340"/>
            <ac:spMk id="6" creationId="{1697120A-685C-43CA-B224-381E8F1EA503}"/>
          </ac:spMkLst>
        </pc:spChg>
      </pc:sldChg>
      <pc:sldChg chg="addSp delSp modSp add mod">
        <pc:chgData name="Minh Trần" userId="af3073328ff57e66" providerId="LiveId" clId="{164A8FBD-5358-410B-81DA-C33C35809A36}" dt="2020-05-11T10:11:55.409" v="4722" actId="113"/>
        <pc:sldMkLst>
          <pc:docMk/>
          <pc:sldMk cId="183408103" sldId="341"/>
        </pc:sldMkLst>
        <pc:spChg chg="mod">
          <ac:chgData name="Minh Trần" userId="af3073328ff57e66" providerId="LiveId" clId="{164A8FBD-5358-410B-81DA-C33C35809A36}" dt="2020-05-11T10:00:05.194" v="4601" actId="20577"/>
          <ac:spMkLst>
            <pc:docMk/>
            <pc:sldMk cId="183408103" sldId="341"/>
            <ac:spMk id="2" creationId="{3396B91F-8816-4D92-B06C-48476F137535}"/>
          </ac:spMkLst>
        </pc:spChg>
        <pc:spChg chg="mod">
          <ac:chgData name="Minh Trần" userId="af3073328ff57e66" providerId="LiveId" clId="{164A8FBD-5358-410B-81DA-C33C35809A36}" dt="2020-05-11T10:11:55.409" v="4722" actId="113"/>
          <ac:spMkLst>
            <pc:docMk/>
            <pc:sldMk cId="183408103" sldId="341"/>
            <ac:spMk id="3" creationId="{0A30C384-82E8-42C2-9C16-77D3B13DA3FF}"/>
          </ac:spMkLst>
        </pc:spChg>
        <pc:spChg chg="add mod">
          <ac:chgData name="Minh Trần" userId="af3073328ff57e66" providerId="LiveId" clId="{164A8FBD-5358-410B-81DA-C33C35809A36}" dt="2020-05-11T10:11:22.469" v="4684" actId="14100"/>
          <ac:spMkLst>
            <pc:docMk/>
            <pc:sldMk cId="183408103" sldId="341"/>
            <ac:spMk id="4" creationId="{3EFEEDC2-CB75-4F7D-9D7A-F9FEAE3A0843}"/>
          </ac:spMkLst>
        </pc:spChg>
        <pc:spChg chg="add mod">
          <ac:chgData name="Minh Trần" userId="af3073328ff57e66" providerId="LiveId" clId="{164A8FBD-5358-410B-81DA-C33C35809A36}" dt="2020-05-11T10:11:19.917" v="4683" actId="14100"/>
          <ac:spMkLst>
            <pc:docMk/>
            <pc:sldMk cId="183408103" sldId="341"/>
            <ac:spMk id="5" creationId="{EBB0EF81-D92D-4D55-AA95-5A662B7B5F04}"/>
          </ac:spMkLst>
        </pc:spChg>
        <pc:spChg chg="del">
          <ac:chgData name="Minh Trần" userId="af3073328ff57e66" providerId="LiveId" clId="{164A8FBD-5358-410B-81DA-C33C35809A36}" dt="2020-05-11T10:01:01.555" v="4602" actId="478"/>
          <ac:spMkLst>
            <pc:docMk/>
            <pc:sldMk cId="183408103" sldId="341"/>
            <ac:spMk id="6" creationId="{1697120A-685C-43CA-B224-381E8F1EA503}"/>
          </ac:spMkLst>
        </pc:spChg>
      </pc:sldChg>
      <pc:sldChg chg="addSp modSp new mod">
        <pc:chgData name="Minh Trần" userId="af3073328ff57e66" providerId="LiveId" clId="{164A8FBD-5358-410B-81DA-C33C35809A36}" dt="2020-05-11T10:18:45.186" v="4827" actId="14100"/>
        <pc:sldMkLst>
          <pc:docMk/>
          <pc:sldMk cId="2772619322" sldId="342"/>
        </pc:sldMkLst>
        <pc:spChg chg="mod">
          <ac:chgData name="Minh Trần" userId="af3073328ff57e66" providerId="LiveId" clId="{164A8FBD-5358-410B-81DA-C33C35809A36}" dt="2020-05-11T10:12:27.005" v="4760" actId="20577"/>
          <ac:spMkLst>
            <pc:docMk/>
            <pc:sldMk cId="2772619322" sldId="342"/>
            <ac:spMk id="2" creationId="{E06F248D-76C7-4D6A-BCF5-EF44D1103855}"/>
          </ac:spMkLst>
        </pc:spChg>
        <pc:spChg chg="mod">
          <ac:chgData name="Minh Trần" userId="af3073328ff57e66" providerId="LiveId" clId="{164A8FBD-5358-410B-81DA-C33C35809A36}" dt="2020-05-11T10:17:23.421" v="4817" actId="113"/>
          <ac:spMkLst>
            <pc:docMk/>
            <pc:sldMk cId="2772619322" sldId="342"/>
            <ac:spMk id="3" creationId="{20B7FA53-97D7-480D-8BEE-74AD00B730DB}"/>
          </ac:spMkLst>
        </pc:spChg>
        <pc:spChg chg="add mod">
          <ac:chgData name="Minh Trần" userId="af3073328ff57e66" providerId="LiveId" clId="{164A8FBD-5358-410B-81DA-C33C35809A36}" dt="2020-05-11T10:18:45.186" v="4827" actId="14100"/>
          <ac:spMkLst>
            <pc:docMk/>
            <pc:sldMk cId="2772619322" sldId="342"/>
            <ac:spMk id="4" creationId="{BEF19134-26F2-49E4-8094-ACF3554D6FB0}"/>
          </ac:spMkLst>
        </pc:spChg>
        <pc:spChg chg="add mod">
          <ac:chgData name="Minh Trần" userId="af3073328ff57e66" providerId="LiveId" clId="{164A8FBD-5358-410B-81DA-C33C35809A36}" dt="2020-05-11T10:18:41.388" v="4826" actId="1076"/>
          <ac:spMkLst>
            <pc:docMk/>
            <pc:sldMk cId="2772619322" sldId="342"/>
            <ac:spMk id="5" creationId="{75AC8B17-559E-482B-A340-8C29CA155BA8}"/>
          </ac:spMkLst>
        </pc:spChg>
      </pc:sldChg>
      <pc:sldChg chg="addSp delSp modSp add mod">
        <pc:chgData name="Minh Trần" userId="af3073328ff57e66" providerId="LiveId" clId="{164A8FBD-5358-410B-81DA-C33C35809A36}" dt="2020-05-11T10:28:00.376" v="4927" actId="14100"/>
        <pc:sldMkLst>
          <pc:docMk/>
          <pc:sldMk cId="2781074288" sldId="343"/>
        </pc:sldMkLst>
        <pc:spChg chg="mod">
          <ac:chgData name="Minh Trần" userId="af3073328ff57e66" providerId="LiveId" clId="{164A8FBD-5358-410B-81DA-C33C35809A36}" dt="2020-05-11T10:19:58.128" v="4852" actId="20577"/>
          <ac:spMkLst>
            <pc:docMk/>
            <pc:sldMk cId="2781074288" sldId="343"/>
            <ac:spMk id="2" creationId="{E06F248D-76C7-4D6A-BCF5-EF44D1103855}"/>
          </ac:spMkLst>
        </pc:spChg>
        <pc:spChg chg="mod">
          <ac:chgData name="Minh Trần" userId="af3073328ff57e66" providerId="LiveId" clId="{164A8FBD-5358-410B-81DA-C33C35809A36}" dt="2020-05-11T10:27:38.897" v="4918" actId="20577"/>
          <ac:spMkLst>
            <pc:docMk/>
            <pc:sldMk cId="2781074288" sldId="343"/>
            <ac:spMk id="3" creationId="{20B7FA53-97D7-480D-8BEE-74AD00B730DB}"/>
          </ac:spMkLst>
        </pc:spChg>
        <pc:spChg chg="del">
          <ac:chgData name="Minh Trần" userId="af3073328ff57e66" providerId="LiveId" clId="{164A8FBD-5358-410B-81DA-C33C35809A36}" dt="2020-05-11T10:24:02.662" v="4854" actId="478"/>
          <ac:spMkLst>
            <pc:docMk/>
            <pc:sldMk cId="2781074288" sldId="343"/>
            <ac:spMk id="4" creationId="{BEF19134-26F2-49E4-8094-ACF3554D6FB0}"/>
          </ac:spMkLst>
        </pc:spChg>
        <pc:spChg chg="del">
          <ac:chgData name="Minh Trần" userId="af3073328ff57e66" providerId="LiveId" clId="{164A8FBD-5358-410B-81DA-C33C35809A36}" dt="2020-05-11T10:24:06.157" v="4855" actId="478"/>
          <ac:spMkLst>
            <pc:docMk/>
            <pc:sldMk cId="2781074288" sldId="343"/>
            <ac:spMk id="5" creationId="{75AC8B17-559E-482B-A340-8C29CA155BA8}"/>
          </ac:spMkLst>
        </pc:spChg>
        <pc:spChg chg="add mod">
          <ac:chgData name="Minh Trần" userId="af3073328ff57e66" providerId="LiveId" clId="{164A8FBD-5358-410B-81DA-C33C35809A36}" dt="2020-05-11T10:26:10.424" v="4906" actId="1076"/>
          <ac:spMkLst>
            <pc:docMk/>
            <pc:sldMk cId="2781074288" sldId="343"/>
            <ac:spMk id="6" creationId="{2FD6DFB9-BF8D-4B75-ACEE-8411A81CA89A}"/>
          </ac:spMkLst>
        </pc:spChg>
        <pc:spChg chg="add mod">
          <ac:chgData name="Minh Trần" userId="af3073328ff57e66" providerId="LiveId" clId="{164A8FBD-5358-410B-81DA-C33C35809A36}" dt="2020-05-11T10:28:00.376" v="4927" actId="14100"/>
          <ac:spMkLst>
            <pc:docMk/>
            <pc:sldMk cId="2781074288" sldId="343"/>
            <ac:spMk id="7" creationId="{90615EB8-78C1-4513-9F8C-89D1EE8B514C}"/>
          </ac:spMkLst>
        </pc:spChg>
      </pc:sldChg>
      <pc:sldChg chg="addSp delSp modSp new mod">
        <pc:chgData name="Minh Trần" userId="af3073328ff57e66" providerId="LiveId" clId="{164A8FBD-5358-410B-81DA-C33C35809A36}" dt="2020-05-11T10:40:43.896" v="5169" actId="21"/>
        <pc:sldMkLst>
          <pc:docMk/>
          <pc:sldMk cId="488665647" sldId="344"/>
        </pc:sldMkLst>
        <pc:spChg chg="mod">
          <ac:chgData name="Minh Trần" userId="af3073328ff57e66" providerId="LiveId" clId="{164A8FBD-5358-410B-81DA-C33C35809A36}" dt="2020-05-11T10:28:53.604" v="4953" actId="20577"/>
          <ac:spMkLst>
            <pc:docMk/>
            <pc:sldMk cId="488665647" sldId="344"/>
            <ac:spMk id="2" creationId="{BD76E88B-8EBE-4739-A09A-D36A353CC8C5}"/>
          </ac:spMkLst>
        </pc:spChg>
        <pc:spChg chg="add del mod">
          <ac:chgData name="Minh Trần" userId="af3073328ff57e66" providerId="LiveId" clId="{164A8FBD-5358-410B-81DA-C33C35809A36}" dt="2020-05-11T10:40:18.615" v="5131" actId="21"/>
          <ac:spMkLst>
            <pc:docMk/>
            <pc:sldMk cId="488665647" sldId="344"/>
            <ac:spMk id="3" creationId="{EA12A55A-1462-42D6-9570-E47BB473CC00}"/>
          </ac:spMkLst>
        </pc:spChg>
        <pc:spChg chg="add del mod">
          <ac:chgData name="Minh Trần" userId="af3073328ff57e66" providerId="LiveId" clId="{164A8FBD-5358-410B-81DA-C33C35809A36}" dt="2020-05-11T10:40:43.896" v="5169" actId="21"/>
          <ac:spMkLst>
            <pc:docMk/>
            <pc:sldMk cId="488665647" sldId="344"/>
            <ac:spMk id="4" creationId="{7F377B50-0318-4CF6-B234-4B787443E2FF}"/>
          </ac:spMkLst>
        </pc:spChg>
        <pc:spChg chg="add del mod">
          <ac:chgData name="Minh Trần" userId="af3073328ff57e66" providerId="LiveId" clId="{164A8FBD-5358-410B-81DA-C33C35809A36}" dt="2020-05-11T10:40:18.615" v="5131" actId="21"/>
          <ac:spMkLst>
            <pc:docMk/>
            <pc:sldMk cId="488665647" sldId="344"/>
            <ac:spMk id="5" creationId="{3442B557-3DF6-4966-B9F2-F3561253A288}"/>
          </ac:spMkLst>
        </pc:spChg>
      </pc:sldChg>
      <pc:sldChg chg="addSp delSp modSp add mod">
        <pc:chgData name="Minh Trần" userId="af3073328ff57e66" providerId="LiveId" clId="{164A8FBD-5358-410B-81DA-C33C35809A36}" dt="2020-05-11T10:41:17.961" v="5187" actId="1076"/>
        <pc:sldMkLst>
          <pc:docMk/>
          <pc:sldMk cId="894470815" sldId="345"/>
        </pc:sldMkLst>
        <pc:spChg chg="mod">
          <ac:chgData name="Minh Trần" userId="af3073328ff57e66" providerId="LiveId" clId="{164A8FBD-5358-410B-81DA-C33C35809A36}" dt="2020-05-11T10:39:31.368" v="5113" actId="20577"/>
          <ac:spMkLst>
            <pc:docMk/>
            <pc:sldMk cId="894470815" sldId="345"/>
            <ac:spMk id="2" creationId="{BD76E88B-8EBE-4739-A09A-D36A353CC8C5}"/>
          </ac:spMkLst>
        </pc:spChg>
        <pc:spChg chg="mod">
          <ac:chgData name="Minh Trần" userId="af3073328ff57e66" providerId="LiveId" clId="{164A8FBD-5358-410B-81DA-C33C35809A36}" dt="2020-05-11T10:41:01.038" v="5185" actId="20577"/>
          <ac:spMkLst>
            <pc:docMk/>
            <pc:sldMk cId="894470815" sldId="345"/>
            <ac:spMk id="3" creationId="{EA12A55A-1462-42D6-9570-E47BB473CC00}"/>
          </ac:spMkLst>
        </pc:spChg>
        <pc:spChg chg="del">
          <ac:chgData name="Minh Trần" userId="af3073328ff57e66" providerId="LiveId" clId="{164A8FBD-5358-410B-81DA-C33C35809A36}" dt="2020-05-11T10:39:54.872" v="5121" actId="478"/>
          <ac:spMkLst>
            <pc:docMk/>
            <pc:sldMk cId="894470815" sldId="345"/>
            <ac:spMk id="4" creationId="{7F377B50-0318-4CF6-B234-4B787443E2FF}"/>
          </ac:spMkLst>
        </pc:spChg>
        <pc:spChg chg="add mod">
          <ac:chgData name="Minh Trần" userId="af3073328ff57e66" providerId="LiveId" clId="{164A8FBD-5358-410B-81DA-C33C35809A36}" dt="2020-05-11T10:41:17.961" v="5187" actId="1076"/>
          <ac:spMkLst>
            <pc:docMk/>
            <pc:sldMk cId="894470815" sldId="345"/>
            <ac:spMk id="5" creationId="{9A697FB9-F10E-4A33-8FD2-BE65599346A5}"/>
          </ac:spMkLst>
        </pc:spChg>
        <pc:spChg chg="add mod">
          <ac:chgData name="Minh Trần" userId="af3073328ff57e66" providerId="LiveId" clId="{164A8FBD-5358-410B-81DA-C33C35809A36}" dt="2020-05-11T10:40:51.512" v="5171" actId="1076"/>
          <ac:spMkLst>
            <pc:docMk/>
            <pc:sldMk cId="894470815" sldId="345"/>
            <ac:spMk id="6" creationId="{4621359E-9088-4AFB-9069-C2262F55C148}"/>
          </ac:spMkLst>
        </pc:spChg>
      </pc:sldChg>
      <pc:sldChg chg="addSp modSp new mod">
        <pc:chgData name="Minh Trần" userId="af3073328ff57e66" providerId="LiveId" clId="{164A8FBD-5358-410B-81DA-C33C35809A36}" dt="2020-05-11T11:20:17.025" v="5568" actId="113"/>
        <pc:sldMkLst>
          <pc:docMk/>
          <pc:sldMk cId="1392236895" sldId="346"/>
        </pc:sldMkLst>
        <pc:spChg chg="mod">
          <ac:chgData name="Minh Trần" userId="af3073328ff57e66" providerId="LiveId" clId="{164A8FBD-5358-410B-81DA-C33C35809A36}" dt="2020-05-11T10:42:07.115" v="5270" actId="14100"/>
          <ac:spMkLst>
            <pc:docMk/>
            <pc:sldMk cId="1392236895" sldId="346"/>
            <ac:spMk id="2" creationId="{2773B8B0-D966-4E5E-A786-916D0D34D458}"/>
          </ac:spMkLst>
        </pc:spChg>
        <pc:spChg chg="mod">
          <ac:chgData name="Minh Trần" userId="af3073328ff57e66" providerId="LiveId" clId="{164A8FBD-5358-410B-81DA-C33C35809A36}" dt="2020-05-11T11:20:17.025" v="5568" actId="113"/>
          <ac:spMkLst>
            <pc:docMk/>
            <pc:sldMk cId="1392236895" sldId="346"/>
            <ac:spMk id="3" creationId="{370877E1-4580-4A0D-A14B-44CB43259296}"/>
          </ac:spMkLst>
        </pc:spChg>
        <pc:spChg chg="add mod">
          <ac:chgData name="Minh Trần" userId="af3073328ff57e66" providerId="LiveId" clId="{164A8FBD-5358-410B-81DA-C33C35809A36}" dt="2020-05-11T10:53:35.454" v="5349" actId="14100"/>
          <ac:spMkLst>
            <pc:docMk/>
            <pc:sldMk cId="1392236895" sldId="346"/>
            <ac:spMk id="4" creationId="{6D6D3B82-2260-408B-89D8-D7C9FC04AE9F}"/>
          </ac:spMkLst>
        </pc:spChg>
        <pc:spChg chg="add mod">
          <ac:chgData name="Minh Trần" userId="af3073328ff57e66" providerId="LiveId" clId="{164A8FBD-5358-410B-81DA-C33C35809A36}" dt="2020-05-11T10:53:40.892" v="5350" actId="14100"/>
          <ac:spMkLst>
            <pc:docMk/>
            <pc:sldMk cId="1392236895" sldId="346"/>
            <ac:spMk id="5" creationId="{28D22E76-57CA-4088-9505-61EC262D5973}"/>
          </ac:spMkLst>
        </pc:spChg>
      </pc:sldChg>
      <pc:sldChg chg="addSp delSp modSp new mod">
        <pc:chgData name="Minh Trần" userId="af3073328ff57e66" providerId="LiveId" clId="{164A8FBD-5358-410B-81DA-C33C35809A36}" dt="2020-05-11T11:28:52.222" v="5820" actId="20577"/>
        <pc:sldMkLst>
          <pc:docMk/>
          <pc:sldMk cId="1920494824" sldId="347"/>
        </pc:sldMkLst>
        <pc:spChg chg="mod">
          <ac:chgData name="Minh Trần" userId="af3073328ff57e66" providerId="LiveId" clId="{164A8FBD-5358-410B-81DA-C33C35809A36}" dt="2020-05-11T10:54:13.466" v="5357" actId="6549"/>
          <ac:spMkLst>
            <pc:docMk/>
            <pc:sldMk cId="1920494824" sldId="347"/>
            <ac:spMk id="2" creationId="{E6911482-84B7-426D-883D-A8DDF2C68EA3}"/>
          </ac:spMkLst>
        </pc:spChg>
        <pc:spChg chg="mod">
          <ac:chgData name="Minh Trần" userId="af3073328ff57e66" providerId="LiveId" clId="{164A8FBD-5358-410B-81DA-C33C35809A36}" dt="2020-05-11T11:28:52.222" v="5820" actId="20577"/>
          <ac:spMkLst>
            <pc:docMk/>
            <pc:sldMk cId="1920494824" sldId="347"/>
            <ac:spMk id="3" creationId="{659594EE-EDD7-4C5A-A923-0F5E0E739773}"/>
          </ac:spMkLst>
        </pc:spChg>
        <pc:spChg chg="add del mod">
          <ac:chgData name="Minh Trần" userId="af3073328ff57e66" providerId="LiveId" clId="{164A8FBD-5358-410B-81DA-C33C35809A36}" dt="2020-05-11T11:26:39.415" v="5571" actId="478"/>
          <ac:spMkLst>
            <pc:docMk/>
            <pc:sldMk cId="1920494824" sldId="347"/>
            <ac:spMk id="4" creationId="{6758743A-0B13-4771-8D85-62F976F66DE0}"/>
          </ac:spMkLst>
        </pc:spChg>
        <pc:spChg chg="add del mod">
          <ac:chgData name="Minh Trần" userId="af3073328ff57e66" providerId="LiveId" clId="{164A8FBD-5358-410B-81DA-C33C35809A36}" dt="2020-05-11T11:26:39.974" v="5572" actId="478"/>
          <ac:spMkLst>
            <pc:docMk/>
            <pc:sldMk cId="1920494824" sldId="347"/>
            <ac:spMk id="5" creationId="{CD9F2746-A41B-42DE-9F9B-EC33B03D2BA0}"/>
          </ac:spMkLst>
        </pc:spChg>
        <pc:spChg chg="add mod">
          <ac:chgData name="Minh Trần" userId="af3073328ff57e66" providerId="LiveId" clId="{164A8FBD-5358-410B-81DA-C33C35809A36}" dt="2020-05-11T11:27:09.663" v="5605" actId="1076"/>
          <ac:spMkLst>
            <pc:docMk/>
            <pc:sldMk cId="1920494824" sldId="347"/>
            <ac:spMk id="6" creationId="{A474A6D9-68EA-4B37-A0C0-24F7BF7CD942}"/>
          </ac:spMkLst>
        </pc:spChg>
        <pc:picChg chg="add del mod">
          <ac:chgData name="Minh Trần" userId="af3073328ff57e66" providerId="LiveId" clId="{164A8FBD-5358-410B-81DA-C33C35809A36}" dt="2020-05-11T11:27:50.748" v="5612" actId="478"/>
          <ac:picMkLst>
            <pc:docMk/>
            <pc:sldMk cId="1920494824" sldId="347"/>
            <ac:picMk id="7" creationId="{8FB1C089-4504-4D0F-AE60-8EF40BBBAAFB}"/>
          </ac:picMkLst>
        </pc:picChg>
        <pc:picChg chg="add mod">
          <ac:chgData name="Minh Trần" userId="af3073328ff57e66" providerId="LiveId" clId="{164A8FBD-5358-410B-81DA-C33C35809A36}" dt="2020-05-11T11:27:53.976" v="5614" actId="1076"/>
          <ac:picMkLst>
            <pc:docMk/>
            <pc:sldMk cId="1920494824" sldId="347"/>
            <ac:picMk id="8" creationId="{226590A1-9CFA-4697-A9E8-CEF16AD1AEDE}"/>
          </ac:picMkLst>
        </pc:picChg>
      </pc:sldChg>
      <pc:sldChg chg="add del">
        <pc:chgData name="Minh Trần" userId="af3073328ff57e66" providerId="LiveId" clId="{164A8FBD-5358-410B-81DA-C33C35809A36}" dt="2020-05-11T10:53:57.310" v="5352"/>
        <pc:sldMkLst>
          <pc:docMk/>
          <pc:sldMk cId="4078259471" sldId="347"/>
        </pc:sldMkLst>
      </pc:sldChg>
      <pc:sldChg chg="addSp delSp modSp add mod">
        <pc:chgData name="Minh Trần" userId="af3073328ff57e66" providerId="LiveId" clId="{164A8FBD-5358-410B-81DA-C33C35809A36}" dt="2020-05-12T02:55:54.830" v="6054" actId="27636"/>
        <pc:sldMkLst>
          <pc:docMk/>
          <pc:sldMk cId="2629684321" sldId="348"/>
        </pc:sldMkLst>
        <pc:spChg chg="add mod">
          <ac:chgData name="Minh Trần" userId="af3073328ff57e66" providerId="LiveId" clId="{164A8FBD-5358-410B-81DA-C33C35809A36}" dt="2020-05-12T02:55:54.830" v="6054" actId="27636"/>
          <ac:spMkLst>
            <pc:docMk/>
            <pc:sldMk cId="2629684321" sldId="348"/>
            <ac:spMk id="2" creationId="{4F7CFCE7-43D4-4031-8C4A-6C3EEEC2F6D6}"/>
          </ac:spMkLst>
        </pc:spChg>
        <pc:spChg chg="add mod">
          <ac:chgData name="Minh Trần" userId="af3073328ff57e66" providerId="LiveId" clId="{164A8FBD-5358-410B-81DA-C33C35809A36}" dt="2020-05-12T02:55:54.654" v="6053"/>
          <ac:spMkLst>
            <pc:docMk/>
            <pc:sldMk cId="2629684321" sldId="348"/>
            <ac:spMk id="3" creationId="{379EA17D-59AC-47D1-9ADA-8666B26EEC5F}"/>
          </ac:spMkLst>
        </pc:spChg>
        <pc:spChg chg="mod">
          <ac:chgData name="Minh Trần" userId="af3073328ff57e66" providerId="LiveId" clId="{164A8FBD-5358-410B-81DA-C33C35809A36}" dt="2020-05-12T02:55:54.654" v="6053"/>
          <ac:spMkLst>
            <pc:docMk/>
            <pc:sldMk cId="2629684321" sldId="348"/>
            <ac:spMk id="4" creationId="{4F634654-69F4-44B2-82E6-3A96C6684CBE}"/>
          </ac:spMkLst>
        </pc:spChg>
        <pc:spChg chg="del">
          <ac:chgData name="Minh Trần" userId="af3073328ff57e66" providerId="LiveId" clId="{164A8FBD-5358-410B-81DA-C33C35809A36}" dt="2020-05-12T02:55:54.654" v="6053"/>
          <ac:spMkLst>
            <pc:docMk/>
            <pc:sldMk cId="2629684321" sldId="348"/>
            <ac:spMk id="5" creationId="{A2E98B0B-E1B1-4085-B7DB-A9E357A44F97}"/>
          </ac:spMkLst>
        </pc:spChg>
        <pc:spChg chg="del">
          <ac:chgData name="Minh Trần" userId="af3073328ff57e66" providerId="LiveId" clId="{164A8FBD-5358-410B-81DA-C33C35809A36}" dt="2020-05-12T02:55:54.654" v="6053"/>
          <ac:spMkLst>
            <pc:docMk/>
            <pc:sldMk cId="2629684321" sldId="348"/>
            <ac:spMk id="6" creationId="{CE65E75A-A509-4ED0-8489-88ABA3FCE1B0}"/>
          </ac:spMkLst>
        </pc:spChg>
      </pc:sldChg>
      <pc:sldChg chg="modSp add mod">
        <pc:chgData name="Minh Trần" userId="af3073328ff57e66" providerId="LiveId" clId="{164A8FBD-5358-410B-81DA-C33C35809A36}" dt="2020-05-12T02:56:03.481" v="6055"/>
        <pc:sldMkLst>
          <pc:docMk/>
          <pc:sldMk cId="1391836812" sldId="349"/>
        </pc:sldMkLst>
        <pc:spChg chg="mod">
          <ac:chgData name="Minh Trần" userId="af3073328ff57e66" providerId="LiveId" clId="{164A8FBD-5358-410B-81DA-C33C35809A36}" dt="2020-05-12T02:56:03.481" v="6055"/>
          <ac:spMkLst>
            <pc:docMk/>
            <pc:sldMk cId="1391836812" sldId="349"/>
            <ac:spMk id="2" creationId="{BF5CD951-CA30-4BB2-8BC9-9AD7D9409E3D}"/>
          </ac:spMkLst>
        </pc:spChg>
        <pc:spChg chg="mod">
          <ac:chgData name="Minh Trần" userId="af3073328ff57e66" providerId="LiveId" clId="{164A8FBD-5358-410B-81DA-C33C35809A36}" dt="2020-05-12T02:56:03.481" v="6055"/>
          <ac:spMkLst>
            <pc:docMk/>
            <pc:sldMk cId="1391836812" sldId="349"/>
            <ac:spMk id="5" creationId="{BD8499E2-A459-47D4-9656-60500AEF4B02}"/>
          </ac:spMkLst>
        </pc:spChg>
        <pc:spChg chg="mod">
          <ac:chgData name="Minh Trần" userId="af3073328ff57e66" providerId="LiveId" clId="{164A8FBD-5358-410B-81DA-C33C35809A36}" dt="2020-05-12T02:56:03.481" v="6055"/>
          <ac:spMkLst>
            <pc:docMk/>
            <pc:sldMk cId="1391836812" sldId="349"/>
            <ac:spMk id="11" creationId="{20BA3CA6-0BEB-45F3-B126-B916F3B44A99}"/>
          </ac:spMkLst>
        </pc:spChg>
      </pc:sldChg>
      <pc:sldChg chg="addSp delSp modSp new mod">
        <pc:chgData name="Minh Trần" userId="af3073328ff57e66" providerId="LiveId" clId="{164A8FBD-5358-410B-81DA-C33C35809A36}" dt="2020-05-12T03:07:17.546" v="6226" actId="20577"/>
        <pc:sldMkLst>
          <pc:docMk/>
          <pc:sldMk cId="1953913845" sldId="350"/>
        </pc:sldMkLst>
        <pc:spChg chg="del">
          <ac:chgData name="Minh Trần" userId="af3073328ff57e66" providerId="LiveId" clId="{164A8FBD-5358-410B-81DA-C33C35809A36}" dt="2020-05-12T03:05:50.413" v="6057"/>
          <ac:spMkLst>
            <pc:docMk/>
            <pc:sldMk cId="1953913845" sldId="350"/>
            <ac:spMk id="2" creationId="{8F75C46D-9F1F-4128-BAEC-B459A94702EB}"/>
          </ac:spMkLst>
        </pc:spChg>
        <pc:spChg chg="del">
          <ac:chgData name="Minh Trần" userId="af3073328ff57e66" providerId="LiveId" clId="{164A8FBD-5358-410B-81DA-C33C35809A36}" dt="2020-05-12T03:05:50.413" v="6057"/>
          <ac:spMkLst>
            <pc:docMk/>
            <pc:sldMk cId="1953913845" sldId="350"/>
            <ac:spMk id="3" creationId="{7D808407-6343-43C7-99CE-CB8B2B44D504}"/>
          </ac:spMkLst>
        </pc:spChg>
        <pc:spChg chg="del">
          <ac:chgData name="Minh Trần" userId="af3073328ff57e66" providerId="LiveId" clId="{164A8FBD-5358-410B-81DA-C33C35809A36}" dt="2020-05-12T03:05:50.413" v="6057"/>
          <ac:spMkLst>
            <pc:docMk/>
            <pc:sldMk cId="1953913845" sldId="350"/>
            <ac:spMk id="4" creationId="{AAA09C1C-8520-43FF-AE34-857CD0E283C2}"/>
          </ac:spMkLst>
        </pc:spChg>
        <pc:spChg chg="add mod">
          <ac:chgData name="Minh Trần" userId="af3073328ff57e66" providerId="LiveId" clId="{164A8FBD-5358-410B-81DA-C33C35809A36}" dt="2020-05-12T03:06:03.854" v="6058"/>
          <ac:spMkLst>
            <pc:docMk/>
            <pc:sldMk cId="1953913845" sldId="350"/>
            <ac:spMk id="5" creationId="{EAF21717-9F54-49D3-B0F5-5BEC7606B2E2}"/>
          </ac:spMkLst>
        </pc:spChg>
        <pc:spChg chg="add mod">
          <ac:chgData name="Minh Trần" userId="af3073328ff57e66" providerId="LiveId" clId="{164A8FBD-5358-410B-81DA-C33C35809A36}" dt="2020-05-12T03:05:50.413" v="6057"/>
          <ac:spMkLst>
            <pc:docMk/>
            <pc:sldMk cId="1953913845" sldId="350"/>
            <ac:spMk id="6" creationId="{53A467E0-DCFD-4B37-8079-C28965676C7A}"/>
          </ac:spMkLst>
        </pc:spChg>
        <pc:spChg chg="add mod">
          <ac:chgData name="Minh Trần" userId="af3073328ff57e66" providerId="LiveId" clId="{164A8FBD-5358-410B-81DA-C33C35809A36}" dt="2020-05-12T03:05:50.413" v="6057"/>
          <ac:spMkLst>
            <pc:docMk/>
            <pc:sldMk cId="1953913845" sldId="350"/>
            <ac:spMk id="7" creationId="{8E1D082C-AB0D-4BF8-8526-D0687B0B77E0}"/>
          </ac:spMkLst>
        </pc:spChg>
        <pc:spChg chg="add mod">
          <ac:chgData name="Minh Trần" userId="af3073328ff57e66" providerId="LiveId" clId="{164A8FBD-5358-410B-81DA-C33C35809A36}" dt="2020-05-12T03:07:17.546" v="6226" actId="20577"/>
          <ac:spMkLst>
            <pc:docMk/>
            <pc:sldMk cId="1953913845" sldId="350"/>
            <ac:spMk id="8" creationId="{8F21EE63-31BC-4681-86DA-06ED5B5C0BE6}"/>
          </ac:spMkLst>
        </pc:spChg>
        <pc:picChg chg="add mod">
          <ac:chgData name="Minh Trần" userId="af3073328ff57e66" providerId="LiveId" clId="{164A8FBD-5358-410B-81DA-C33C35809A36}" dt="2020-05-12T03:06:30.888" v="6062" actId="14100"/>
          <ac:picMkLst>
            <pc:docMk/>
            <pc:sldMk cId="1953913845" sldId="350"/>
            <ac:picMk id="9" creationId="{E158A69C-D0AB-41D0-A183-E3C04F2E633E}"/>
          </ac:picMkLst>
        </pc:picChg>
      </pc:sldChg>
      <pc:sldChg chg="addSp delSp modSp new mod">
        <pc:chgData name="Minh Trần" userId="af3073328ff57e66" providerId="LiveId" clId="{164A8FBD-5358-410B-81DA-C33C35809A36}" dt="2020-05-12T03:20:56.442" v="6526" actId="21"/>
        <pc:sldMkLst>
          <pc:docMk/>
          <pc:sldMk cId="2738912749" sldId="351"/>
        </pc:sldMkLst>
        <pc:spChg chg="del">
          <ac:chgData name="Minh Trần" userId="af3073328ff57e66" providerId="LiveId" clId="{164A8FBD-5358-410B-81DA-C33C35809A36}" dt="2020-05-12T03:08:15.086" v="6228"/>
          <ac:spMkLst>
            <pc:docMk/>
            <pc:sldMk cId="2738912749" sldId="351"/>
            <ac:spMk id="2" creationId="{9CA51336-6241-43B2-8156-D403A0A3E0DC}"/>
          </ac:spMkLst>
        </pc:spChg>
        <pc:spChg chg="del">
          <ac:chgData name="Minh Trần" userId="af3073328ff57e66" providerId="LiveId" clId="{164A8FBD-5358-410B-81DA-C33C35809A36}" dt="2020-05-12T03:08:15.086" v="6228"/>
          <ac:spMkLst>
            <pc:docMk/>
            <pc:sldMk cId="2738912749" sldId="351"/>
            <ac:spMk id="3" creationId="{2EDEA564-A115-494C-B429-B9A3D317BDC2}"/>
          </ac:spMkLst>
        </pc:spChg>
        <pc:spChg chg="del">
          <ac:chgData name="Minh Trần" userId="af3073328ff57e66" providerId="LiveId" clId="{164A8FBD-5358-410B-81DA-C33C35809A36}" dt="2020-05-12T03:08:15.086" v="6228"/>
          <ac:spMkLst>
            <pc:docMk/>
            <pc:sldMk cId="2738912749" sldId="351"/>
            <ac:spMk id="4" creationId="{BE6A41C8-DE42-41AF-80E5-AD79DD096B6E}"/>
          </ac:spMkLst>
        </pc:spChg>
        <pc:spChg chg="del">
          <ac:chgData name="Minh Trần" userId="af3073328ff57e66" providerId="LiveId" clId="{164A8FBD-5358-410B-81DA-C33C35809A36}" dt="2020-05-12T03:08:15.086" v="6228"/>
          <ac:spMkLst>
            <pc:docMk/>
            <pc:sldMk cId="2738912749" sldId="351"/>
            <ac:spMk id="5" creationId="{B505A742-C499-447B-AE4A-00097B1C94ED}"/>
          </ac:spMkLst>
        </pc:spChg>
        <pc:spChg chg="add mod">
          <ac:chgData name="Minh Trần" userId="af3073328ff57e66" providerId="LiveId" clId="{164A8FBD-5358-410B-81DA-C33C35809A36}" dt="2020-05-12T03:08:17.473" v="6233" actId="20577"/>
          <ac:spMkLst>
            <pc:docMk/>
            <pc:sldMk cId="2738912749" sldId="351"/>
            <ac:spMk id="6" creationId="{75FB52E9-2C85-47AC-93EF-597A1CF7A767}"/>
          </ac:spMkLst>
        </pc:spChg>
        <pc:spChg chg="add mod">
          <ac:chgData name="Minh Trần" userId="af3073328ff57e66" providerId="LiveId" clId="{164A8FBD-5358-410B-81DA-C33C35809A36}" dt="2020-05-12T03:20:56.442" v="6526" actId="21"/>
          <ac:spMkLst>
            <pc:docMk/>
            <pc:sldMk cId="2738912749" sldId="351"/>
            <ac:spMk id="7" creationId="{041F7C6B-0859-44EA-9047-532CF7273160}"/>
          </ac:spMkLst>
        </pc:spChg>
        <pc:spChg chg="add mod">
          <ac:chgData name="Minh Trần" userId="af3073328ff57e66" providerId="LiveId" clId="{164A8FBD-5358-410B-81DA-C33C35809A36}" dt="2020-05-12T03:17:37.287" v="6447" actId="1076"/>
          <ac:spMkLst>
            <pc:docMk/>
            <pc:sldMk cId="2738912749" sldId="351"/>
            <ac:spMk id="8" creationId="{FE61BDA8-6F73-4738-AFE9-A9753D0F1281}"/>
          </ac:spMkLst>
        </pc:spChg>
      </pc:sldChg>
      <pc:sldChg chg="delSp modSp add mod">
        <pc:chgData name="Minh Trần" userId="af3073328ff57e66" providerId="LiveId" clId="{164A8FBD-5358-410B-81DA-C33C35809A36}" dt="2020-05-12T03:34:38.837" v="7174" actId="20577"/>
        <pc:sldMkLst>
          <pc:docMk/>
          <pc:sldMk cId="2552881206" sldId="352"/>
        </pc:sldMkLst>
        <pc:spChg chg="mod">
          <ac:chgData name="Minh Trần" userId="af3073328ff57e66" providerId="LiveId" clId="{164A8FBD-5358-410B-81DA-C33C35809A36}" dt="2020-05-12T03:20:43.206" v="6525" actId="20577"/>
          <ac:spMkLst>
            <pc:docMk/>
            <pc:sldMk cId="2552881206" sldId="352"/>
            <ac:spMk id="6" creationId="{75FB52E9-2C85-47AC-93EF-597A1CF7A767}"/>
          </ac:spMkLst>
        </pc:spChg>
        <pc:spChg chg="mod">
          <ac:chgData name="Minh Trần" userId="af3073328ff57e66" providerId="LiveId" clId="{164A8FBD-5358-410B-81DA-C33C35809A36}" dt="2020-05-12T03:34:38.837" v="7174" actId="20577"/>
          <ac:spMkLst>
            <pc:docMk/>
            <pc:sldMk cId="2552881206" sldId="352"/>
            <ac:spMk id="7" creationId="{041F7C6B-0859-44EA-9047-532CF7273160}"/>
          </ac:spMkLst>
        </pc:spChg>
        <pc:spChg chg="del">
          <ac:chgData name="Minh Trần" userId="af3073328ff57e66" providerId="LiveId" clId="{164A8FBD-5358-410B-81DA-C33C35809A36}" dt="2020-05-12T03:20:35.156" v="6519" actId="478"/>
          <ac:spMkLst>
            <pc:docMk/>
            <pc:sldMk cId="2552881206" sldId="352"/>
            <ac:spMk id="8" creationId="{FE61BDA8-6F73-4738-AFE9-A9753D0F1281}"/>
          </ac:spMkLst>
        </pc:spChg>
      </pc:sldChg>
      <pc:sldChg chg="modSp add mod">
        <pc:chgData name="Minh Trần" userId="af3073328ff57e66" providerId="LiveId" clId="{164A8FBD-5358-410B-81DA-C33C35809A36}" dt="2020-05-12T03:34:48.126" v="7176" actId="20577"/>
        <pc:sldMkLst>
          <pc:docMk/>
          <pc:sldMk cId="2343297423" sldId="353"/>
        </pc:sldMkLst>
        <pc:spChg chg="mod">
          <ac:chgData name="Minh Trần" userId="af3073328ff57e66" providerId="LiveId" clId="{164A8FBD-5358-410B-81DA-C33C35809A36}" dt="2020-05-12T03:34:48.126" v="7176" actId="20577"/>
          <ac:spMkLst>
            <pc:docMk/>
            <pc:sldMk cId="2343297423" sldId="353"/>
            <ac:spMk id="6" creationId="{75FB52E9-2C85-47AC-93EF-597A1CF7A767}"/>
          </ac:spMkLst>
        </pc:spChg>
      </pc:sldChg>
      <pc:sldChg chg="addSp modSp add mod">
        <pc:chgData name="Minh Trần" userId="af3073328ff57e66" providerId="LiveId" clId="{164A8FBD-5358-410B-81DA-C33C35809A36}" dt="2020-05-12T05:30:03.097" v="8887" actId="14100"/>
        <pc:sldMkLst>
          <pc:docMk/>
          <pc:sldMk cId="471828272" sldId="354"/>
        </pc:sldMkLst>
        <pc:spChg chg="add mod">
          <ac:chgData name="Minh Trần" userId="af3073328ff57e66" providerId="LiveId" clId="{164A8FBD-5358-410B-81DA-C33C35809A36}" dt="2020-05-12T05:30:00.475" v="8886" actId="14100"/>
          <ac:spMkLst>
            <pc:docMk/>
            <pc:sldMk cId="471828272" sldId="354"/>
            <ac:spMk id="2" creationId="{F9EC2C6C-17BF-4636-BAFC-99A07664BFEC}"/>
          </ac:spMkLst>
        </pc:spChg>
        <pc:spChg chg="add mod">
          <ac:chgData name="Minh Trần" userId="af3073328ff57e66" providerId="LiveId" clId="{164A8FBD-5358-410B-81DA-C33C35809A36}" dt="2020-05-12T05:30:03.097" v="8887" actId="14100"/>
          <ac:spMkLst>
            <pc:docMk/>
            <pc:sldMk cId="471828272" sldId="354"/>
            <ac:spMk id="3" creationId="{1FA33B56-7E48-482E-ACD2-631397E1D482}"/>
          </ac:spMkLst>
        </pc:spChg>
        <pc:spChg chg="mod">
          <ac:chgData name="Minh Trần" userId="af3073328ff57e66" providerId="LiveId" clId="{164A8FBD-5358-410B-81DA-C33C35809A36}" dt="2020-05-12T04:13:33.026" v="7178" actId="20577"/>
          <ac:spMkLst>
            <pc:docMk/>
            <pc:sldMk cId="471828272" sldId="354"/>
            <ac:spMk id="6" creationId="{75FB52E9-2C85-47AC-93EF-597A1CF7A767}"/>
          </ac:spMkLst>
        </pc:spChg>
        <pc:spChg chg="mod">
          <ac:chgData name="Minh Trần" userId="af3073328ff57e66" providerId="LiveId" clId="{164A8FBD-5358-410B-81DA-C33C35809A36}" dt="2020-05-12T05:29:24.959" v="8872" actId="113"/>
          <ac:spMkLst>
            <pc:docMk/>
            <pc:sldMk cId="471828272" sldId="354"/>
            <ac:spMk id="7" creationId="{041F7C6B-0859-44EA-9047-532CF7273160}"/>
          </ac:spMkLst>
        </pc:spChg>
      </pc:sldChg>
      <pc:sldChg chg="addSp delSp modSp add mod">
        <pc:chgData name="Minh Trần" userId="af3073328ff57e66" providerId="LiveId" clId="{164A8FBD-5358-410B-81DA-C33C35809A36}" dt="2020-05-12T04:42:46.604" v="7994" actId="6549"/>
        <pc:sldMkLst>
          <pc:docMk/>
          <pc:sldMk cId="3647936373" sldId="355"/>
        </pc:sldMkLst>
        <pc:spChg chg="del">
          <ac:chgData name="Minh Trần" userId="af3073328ff57e66" providerId="LiveId" clId="{164A8FBD-5358-410B-81DA-C33C35809A36}" dt="2020-05-12T04:27:03.659" v="7579" actId="478"/>
          <ac:spMkLst>
            <pc:docMk/>
            <pc:sldMk cId="3647936373" sldId="355"/>
            <ac:spMk id="2" creationId="{F9EC2C6C-17BF-4636-BAFC-99A07664BFEC}"/>
          </ac:spMkLst>
        </pc:spChg>
        <pc:spChg chg="del">
          <ac:chgData name="Minh Trần" userId="af3073328ff57e66" providerId="LiveId" clId="{164A8FBD-5358-410B-81DA-C33C35809A36}" dt="2020-05-12T04:27:04.246" v="7580" actId="478"/>
          <ac:spMkLst>
            <pc:docMk/>
            <pc:sldMk cId="3647936373" sldId="355"/>
            <ac:spMk id="3" creationId="{1FA33B56-7E48-482E-ACD2-631397E1D482}"/>
          </ac:spMkLst>
        </pc:spChg>
        <pc:spChg chg="add del mod">
          <ac:chgData name="Minh Trần" userId="af3073328ff57e66" providerId="LiveId" clId="{164A8FBD-5358-410B-81DA-C33C35809A36}" dt="2020-05-12T04:31:30.710" v="7679" actId="478"/>
          <ac:spMkLst>
            <pc:docMk/>
            <pc:sldMk cId="3647936373" sldId="355"/>
            <ac:spMk id="4" creationId="{68816B08-61D6-49D0-9E10-9C514640A2BF}"/>
          </ac:spMkLst>
        </pc:spChg>
        <pc:spChg chg="add del mod">
          <ac:chgData name="Minh Trần" userId="af3073328ff57e66" providerId="LiveId" clId="{164A8FBD-5358-410B-81DA-C33C35809A36}" dt="2020-05-12T04:40:07.677" v="7931" actId="478"/>
          <ac:spMkLst>
            <pc:docMk/>
            <pc:sldMk cId="3647936373" sldId="355"/>
            <ac:spMk id="5" creationId="{F42CAB46-7FA4-4030-8260-D62046929B5B}"/>
          </ac:spMkLst>
        </pc:spChg>
        <pc:spChg chg="mod">
          <ac:chgData name="Minh Trần" userId="af3073328ff57e66" providerId="LiveId" clId="{164A8FBD-5358-410B-81DA-C33C35809A36}" dt="2020-05-12T04:42:46.604" v="7994" actId="6549"/>
          <ac:spMkLst>
            <pc:docMk/>
            <pc:sldMk cId="3647936373" sldId="355"/>
            <ac:spMk id="6" creationId="{75FB52E9-2C85-47AC-93EF-597A1CF7A767}"/>
          </ac:spMkLst>
        </pc:spChg>
        <pc:spChg chg="mod">
          <ac:chgData name="Minh Trần" userId="af3073328ff57e66" providerId="LiveId" clId="{164A8FBD-5358-410B-81DA-C33C35809A36}" dt="2020-05-12T04:34:48.433" v="7765" actId="6549"/>
          <ac:spMkLst>
            <pc:docMk/>
            <pc:sldMk cId="3647936373" sldId="355"/>
            <ac:spMk id="7" creationId="{041F7C6B-0859-44EA-9047-532CF7273160}"/>
          </ac:spMkLst>
        </pc:spChg>
        <pc:spChg chg="add mod">
          <ac:chgData name="Minh Trần" userId="af3073328ff57e66" providerId="LiveId" clId="{164A8FBD-5358-410B-81DA-C33C35809A36}" dt="2020-05-12T04:34:50.921" v="7766" actId="1076"/>
          <ac:spMkLst>
            <pc:docMk/>
            <pc:sldMk cId="3647936373" sldId="355"/>
            <ac:spMk id="8" creationId="{17284A89-F56B-4CA2-897F-0BF5991B426F}"/>
          </ac:spMkLst>
        </pc:spChg>
        <pc:spChg chg="add mod">
          <ac:chgData name="Minh Trần" userId="af3073328ff57e66" providerId="LiveId" clId="{164A8FBD-5358-410B-81DA-C33C35809A36}" dt="2020-05-12T04:35:01.753" v="7770" actId="403"/>
          <ac:spMkLst>
            <pc:docMk/>
            <pc:sldMk cId="3647936373" sldId="355"/>
            <ac:spMk id="9" creationId="{1AA382E8-A71A-4292-BC31-18F54924B9D6}"/>
          </ac:spMkLst>
        </pc:spChg>
        <pc:spChg chg="add mod">
          <ac:chgData name="Minh Trần" userId="af3073328ff57e66" providerId="LiveId" clId="{164A8FBD-5358-410B-81DA-C33C35809A36}" dt="2020-05-12T04:40:30.392" v="7936" actId="404"/>
          <ac:spMkLst>
            <pc:docMk/>
            <pc:sldMk cId="3647936373" sldId="355"/>
            <ac:spMk id="10" creationId="{B0A6E47D-9500-4337-A4E8-5E7162952F3E}"/>
          </ac:spMkLst>
        </pc:spChg>
      </pc:sldChg>
      <pc:sldChg chg="addSp delSp modSp add mod">
        <pc:chgData name="Minh Trần" userId="af3073328ff57e66" providerId="LiveId" clId="{164A8FBD-5358-410B-81DA-C33C35809A36}" dt="2020-05-12T04:42:56.956" v="7999" actId="20577"/>
        <pc:sldMkLst>
          <pc:docMk/>
          <pc:sldMk cId="2125719865" sldId="356"/>
        </pc:sldMkLst>
        <pc:spChg chg="add mod">
          <ac:chgData name="Minh Trần" userId="af3073328ff57e66" providerId="LiveId" clId="{164A8FBD-5358-410B-81DA-C33C35809A36}" dt="2020-05-12T04:41:50.114" v="7959" actId="1076"/>
          <ac:spMkLst>
            <pc:docMk/>
            <pc:sldMk cId="2125719865" sldId="356"/>
            <ac:spMk id="2" creationId="{AFD69D75-420F-4DAD-92E1-01A0778CC09E}"/>
          </ac:spMkLst>
        </pc:spChg>
        <pc:spChg chg="add mod">
          <ac:chgData name="Minh Trần" userId="af3073328ff57e66" providerId="LiveId" clId="{164A8FBD-5358-410B-81DA-C33C35809A36}" dt="2020-05-12T04:42:08.987" v="7967" actId="1076"/>
          <ac:spMkLst>
            <pc:docMk/>
            <pc:sldMk cId="2125719865" sldId="356"/>
            <ac:spMk id="3" creationId="{AB8E832C-33E8-4FCE-A1E8-E5E7D9F3ACAD}"/>
          </ac:spMkLst>
        </pc:spChg>
        <pc:spChg chg="add mod">
          <ac:chgData name="Minh Trần" userId="af3073328ff57e66" providerId="LiveId" clId="{164A8FBD-5358-410B-81DA-C33C35809A36}" dt="2020-05-12T04:42:05.537" v="7966" actId="14100"/>
          <ac:spMkLst>
            <pc:docMk/>
            <pc:sldMk cId="2125719865" sldId="356"/>
            <ac:spMk id="4" creationId="{D3EF54C9-2787-4F62-B7FC-54778903ECDA}"/>
          </ac:spMkLst>
        </pc:spChg>
        <pc:spChg chg="del">
          <ac:chgData name="Minh Trần" userId="af3073328ff57e66" providerId="LiveId" clId="{164A8FBD-5358-410B-81DA-C33C35809A36}" dt="2020-05-12T04:36:17.588" v="7813" actId="478"/>
          <ac:spMkLst>
            <pc:docMk/>
            <pc:sldMk cId="2125719865" sldId="356"/>
            <ac:spMk id="5" creationId="{F42CAB46-7FA4-4030-8260-D62046929B5B}"/>
          </ac:spMkLst>
        </pc:spChg>
        <pc:spChg chg="mod">
          <ac:chgData name="Minh Trần" userId="af3073328ff57e66" providerId="LiveId" clId="{164A8FBD-5358-410B-81DA-C33C35809A36}" dt="2020-05-12T04:42:56.956" v="7999" actId="20577"/>
          <ac:spMkLst>
            <pc:docMk/>
            <pc:sldMk cId="2125719865" sldId="356"/>
            <ac:spMk id="6" creationId="{75FB52E9-2C85-47AC-93EF-597A1CF7A767}"/>
          </ac:spMkLst>
        </pc:spChg>
        <pc:spChg chg="mod">
          <ac:chgData name="Minh Trần" userId="af3073328ff57e66" providerId="LiveId" clId="{164A8FBD-5358-410B-81DA-C33C35809A36}" dt="2020-05-12T04:41:43.765" v="7956" actId="20577"/>
          <ac:spMkLst>
            <pc:docMk/>
            <pc:sldMk cId="2125719865" sldId="356"/>
            <ac:spMk id="7" creationId="{041F7C6B-0859-44EA-9047-532CF7273160}"/>
          </ac:spMkLst>
        </pc:spChg>
        <pc:spChg chg="del">
          <ac:chgData name="Minh Trần" userId="af3073328ff57e66" providerId="LiveId" clId="{164A8FBD-5358-410B-81DA-C33C35809A36}" dt="2020-05-12T04:36:18.003" v="7814" actId="478"/>
          <ac:spMkLst>
            <pc:docMk/>
            <pc:sldMk cId="2125719865" sldId="356"/>
            <ac:spMk id="8" creationId="{17284A89-F56B-4CA2-897F-0BF5991B426F}"/>
          </ac:spMkLst>
        </pc:spChg>
        <pc:spChg chg="del">
          <ac:chgData name="Minh Trần" userId="af3073328ff57e66" providerId="LiveId" clId="{164A8FBD-5358-410B-81DA-C33C35809A36}" dt="2020-05-12T04:36:18.546" v="7815" actId="478"/>
          <ac:spMkLst>
            <pc:docMk/>
            <pc:sldMk cId="2125719865" sldId="356"/>
            <ac:spMk id="9" creationId="{1AA382E8-A71A-4292-BC31-18F54924B9D6}"/>
          </ac:spMkLst>
        </pc:spChg>
      </pc:sldChg>
      <pc:sldChg chg="addSp modSp new mod">
        <pc:chgData name="Minh Trần" userId="af3073328ff57e66" providerId="LiveId" clId="{164A8FBD-5358-410B-81DA-C33C35809A36}" dt="2020-05-12T04:49:20.140" v="8079" actId="1076"/>
        <pc:sldMkLst>
          <pc:docMk/>
          <pc:sldMk cId="164564002" sldId="357"/>
        </pc:sldMkLst>
        <pc:spChg chg="mod">
          <ac:chgData name="Minh Trần" userId="af3073328ff57e66" providerId="LiveId" clId="{164A8FBD-5358-410B-81DA-C33C35809A36}" dt="2020-05-12T04:45:22.775" v="8013" actId="20577"/>
          <ac:spMkLst>
            <pc:docMk/>
            <pc:sldMk cId="164564002" sldId="357"/>
            <ac:spMk id="2" creationId="{7BD7D025-BE09-4003-B54D-886EBF0D7A10}"/>
          </ac:spMkLst>
        </pc:spChg>
        <pc:spChg chg="mod">
          <ac:chgData name="Minh Trần" userId="af3073328ff57e66" providerId="LiveId" clId="{164A8FBD-5358-410B-81DA-C33C35809A36}" dt="2020-05-12T04:49:02.949" v="8070" actId="20577"/>
          <ac:spMkLst>
            <pc:docMk/>
            <pc:sldMk cId="164564002" sldId="357"/>
            <ac:spMk id="3" creationId="{14FEE38B-20DA-4906-9CE2-428DAF3AA653}"/>
          </ac:spMkLst>
        </pc:spChg>
        <pc:spChg chg="add mod">
          <ac:chgData name="Minh Trần" userId="af3073328ff57e66" providerId="LiveId" clId="{164A8FBD-5358-410B-81DA-C33C35809A36}" dt="2020-05-12T04:49:20.140" v="8079" actId="1076"/>
          <ac:spMkLst>
            <pc:docMk/>
            <pc:sldMk cId="164564002" sldId="357"/>
            <ac:spMk id="4" creationId="{CFB363B6-77B8-4D90-84FB-9262AFAB3EB2}"/>
          </ac:spMkLst>
        </pc:spChg>
      </pc:sldChg>
      <pc:sldChg chg="addSp modSp new mod">
        <pc:chgData name="Minh Trần" userId="af3073328ff57e66" providerId="LiveId" clId="{164A8FBD-5358-410B-81DA-C33C35809A36}" dt="2020-05-12T04:57:23.881" v="8264" actId="113"/>
        <pc:sldMkLst>
          <pc:docMk/>
          <pc:sldMk cId="499284946" sldId="358"/>
        </pc:sldMkLst>
        <pc:spChg chg="mod">
          <ac:chgData name="Minh Trần" userId="af3073328ff57e66" providerId="LiveId" clId="{164A8FBD-5358-410B-81DA-C33C35809A36}" dt="2020-05-12T04:52:52.641" v="8182" actId="20577"/>
          <ac:spMkLst>
            <pc:docMk/>
            <pc:sldMk cId="499284946" sldId="358"/>
            <ac:spMk id="2" creationId="{EEBD8709-065C-4173-B226-F46FAAA0B3B7}"/>
          </ac:spMkLst>
        </pc:spChg>
        <pc:spChg chg="mod">
          <ac:chgData name="Minh Trần" userId="af3073328ff57e66" providerId="LiveId" clId="{164A8FBD-5358-410B-81DA-C33C35809A36}" dt="2020-05-12T04:57:23.881" v="8264" actId="113"/>
          <ac:spMkLst>
            <pc:docMk/>
            <pc:sldMk cId="499284946" sldId="358"/>
            <ac:spMk id="3" creationId="{A076F95C-9E91-45B4-902D-0FA914517208}"/>
          </ac:spMkLst>
        </pc:spChg>
        <pc:spChg chg="add mod">
          <ac:chgData name="Minh Trần" userId="af3073328ff57e66" providerId="LiveId" clId="{164A8FBD-5358-410B-81DA-C33C35809A36}" dt="2020-05-12T04:51:30.064" v="8153" actId="1076"/>
          <ac:spMkLst>
            <pc:docMk/>
            <pc:sldMk cId="499284946" sldId="358"/>
            <ac:spMk id="4" creationId="{A29FA510-9164-4E59-8E1C-6F573992C235}"/>
          </ac:spMkLst>
        </pc:spChg>
        <pc:spChg chg="add mod">
          <ac:chgData name="Minh Trần" userId="af3073328ff57e66" providerId="LiveId" clId="{164A8FBD-5358-410B-81DA-C33C35809A36}" dt="2020-05-12T04:57:13.923" v="8240" actId="1076"/>
          <ac:spMkLst>
            <pc:docMk/>
            <pc:sldMk cId="499284946" sldId="358"/>
            <ac:spMk id="5" creationId="{B3F504B0-8EDE-4E2E-A90E-FC8F8D784BE2}"/>
          </ac:spMkLst>
        </pc:spChg>
      </pc:sldChg>
      <pc:sldChg chg="addSp delSp modSp add mod">
        <pc:chgData name="Minh Trần" userId="af3073328ff57e66" providerId="LiveId" clId="{164A8FBD-5358-410B-81DA-C33C35809A36}" dt="2020-05-12T05:03:11.133" v="8405" actId="20577"/>
        <pc:sldMkLst>
          <pc:docMk/>
          <pc:sldMk cId="2208372606" sldId="359"/>
        </pc:sldMkLst>
        <pc:spChg chg="mod">
          <ac:chgData name="Minh Trần" userId="af3073328ff57e66" providerId="LiveId" clId="{164A8FBD-5358-410B-81DA-C33C35809A36}" dt="2020-05-12T05:03:11.133" v="8405" actId="20577"/>
          <ac:spMkLst>
            <pc:docMk/>
            <pc:sldMk cId="2208372606" sldId="359"/>
            <ac:spMk id="2" creationId="{EEBD8709-065C-4173-B226-F46FAAA0B3B7}"/>
          </ac:spMkLst>
        </pc:spChg>
        <pc:spChg chg="mod">
          <ac:chgData name="Minh Trần" userId="af3073328ff57e66" providerId="LiveId" clId="{164A8FBD-5358-410B-81DA-C33C35809A36}" dt="2020-05-12T05:02:30.201" v="8403" actId="20577"/>
          <ac:spMkLst>
            <pc:docMk/>
            <pc:sldMk cId="2208372606" sldId="359"/>
            <ac:spMk id="3" creationId="{A076F95C-9E91-45B4-902D-0FA914517208}"/>
          </ac:spMkLst>
        </pc:spChg>
        <pc:spChg chg="del">
          <ac:chgData name="Minh Trần" userId="af3073328ff57e66" providerId="LiveId" clId="{164A8FBD-5358-410B-81DA-C33C35809A36}" dt="2020-05-12T04:58:02.882" v="8278" actId="478"/>
          <ac:spMkLst>
            <pc:docMk/>
            <pc:sldMk cId="2208372606" sldId="359"/>
            <ac:spMk id="4" creationId="{A29FA510-9164-4E59-8E1C-6F573992C235}"/>
          </ac:spMkLst>
        </pc:spChg>
        <pc:spChg chg="del">
          <ac:chgData name="Minh Trần" userId="af3073328ff57e66" providerId="LiveId" clId="{164A8FBD-5358-410B-81DA-C33C35809A36}" dt="2020-05-12T04:58:05.625" v="8279" actId="478"/>
          <ac:spMkLst>
            <pc:docMk/>
            <pc:sldMk cId="2208372606" sldId="359"/>
            <ac:spMk id="5" creationId="{B3F504B0-8EDE-4E2E-A90E-FC8F8D784BE2}"/>
          </ac:spMkLst>
        </pc:spChg>
        <pc:spChg chg="add del mod">
          <ac:chgData name="Minh Trần" userId="af3073328ff57e66" providerId="LiveId" clId="{164A8FBD-5358-410B-81DA-C33C35809A36}" dt="2020-05-12T04:59:00.236" v="8296" actId="478"/>
          <ac:spMkLst>
            <pc:docMk/>
            <pc:sldMk cId="2208372606" sldId="359"/>
            <ac:spMk id="7" creationId="{1FB5DE06-85D2-4502-8A6F-5550ADD2C43E}"/>
          </ac:spMkLst>
        </pc:spChg>
        <pc:spChg chg="add del mod">
          <ac:chgData name="Minh Trần" userId="af3073328ff57e66" providerId="LiveId" clId="{164A8FBD-5358-410B-81DA-C33C35809A36}" dt="2020-05-12T05:02:02.565" v="8335" actId="478"/>
          <ac:spMkLst>
            <pc:docMk/>
            <pc:sldMk cId="2208372606" sldId="359"/>
            <ac:spMk id="8" creationId="{F5F17502-3C34-4F6B-AC08-D143B7FB0FDA}"/>
          </ac:spMkLst>
        </pc:spChg>
        <pc:spChg chg="add del mod">
          <ac:chgData name="Minh Trần" userId="af3073328ff57e66" providerId="LiveId" clId="{164A8FBD-5358-410B-81DA-C33C35809A36}" dt="2020-05-12T05:02:03.213" v="8336" actId="478"/>
          <ac:spMkLst>
            <pc:docMk/>
            <pc:sldMk cId="2208372606" sldId="359"/>
            <ac:spMk id="9" creationId="{6E2C181F-9B3D-479A-92C5-DDFA8834B02B}"/>
          </ac:spMkLst>
        </pc:spChg>
        <pc:spChg chg="add del mod">
          <ac:chgData name="Minh Trần" userId="af3073328ff57e66" providerId="LiveId" clId="{164A8FBD-5358-410B-81DA-C33C35809A36}" dt="2020-05-12T05:02:04.239" v="8337" actId="478"/>
          <ac:spMkLst>
            <pc:docMk/>
            <pc:sldMk cId="2208372606" sldId="359"/>
            <ac:spMk id="10" creationId="{8DF5779D-0430-427E-9052-BB4A01A43E27}"/>
          </ac:spMkLst>
        </pc:spChg>
        <pc:graphicFrameChg chg="add del mod">
          <ac:chgData name="Minh Trần" userId="af3073328ff57e66" providerId="LiveId" clId="{164A8FBD-5358-410B-81DA-C33C35809A36}" dt="2020-05-12T04:58:15.088" v="8286"/>
          <ac:graphicFrameMkLst>
            <pc:docMk/>
            <pc:sldMk cId="2208372606" sldId="359"/>
            <ac:graphicFrameMk id="6" creationId="{FE2FC644-C8BD-40D9-9764-C3B9324CA561}"/>
          </ac:graphicFrameMkLst>
        </pc:graphicFrameChg>
      </pc:sldChg>
      <pc:sldChg chg="addSp modSp new mod">
        <pc:chgData name="Minh Trần" userId="af3073328ff57e66" providerId="LiveId" clId="{164A8FBD-5358-410B-81DA-C33C35809A36}" dt="2020-05-12T05:07:28.984" v="8486" actId="1076"/>
        <pc:sldMkLst>
          <pc:docMk/>
          <pc:sldMk cId="548490937" sldId="360"/>
        </pc:sldMkLst>
        <pc:spChg chg="mod">
          <ac:chgData name="Minh Trần" userId="af3073328ff57e66" providerId="LiveId" clId="{164A8FBD-5358-410B-81DA-C33C35809A36}" dt="2020-05-12T05:03:20.850" v="8414" actId="20577"/>
          <ac:spMkLst>
            <pc:docMk/>
            <pc:sldMk cId="548490937" sldId="360"/>
            <ac:spMk id="2" creationId="{AE8532D5-D443-4218-91B3-513B52F4102F}"/>
          </ac:spMkLst>
        </pc:spChg>
        <pc:spChg chg="mod">
          <ac:chgData name="Minh Trần" userId="af3073328ff57e66" providerId="LiveId" clId="{164A8FBD-5358-410B-81DA-C33C35809A36}" dt="2020-05-12T05:06:55.641" v="8482" actId="20577"/>
          <ac:spMkLst>
            <pc:docMk/>
            <pc:sldMk cId="548490937" sldId="360"/>
            <ac:spMk id="3" creationId="{C7E11A16-A17D-49D7-8C79-58A920574855}"/>
          </ac:spMkLst>
        </pc:spChg>
        <pc:picChg chg="add mod">
          <ac:chgData name="Minh Trần" userId="af3073328ff57e66" providerId="LiveId" clId="{164A8FBD-5358-410B-81DA-C33C35809A36}" dt="2020-05-12T05:06:42.466" v="8446" actId="1076"/>
          <ac:picMkLst>
            <pc:docMk/>
            <pc:sldMk cId="548490937" sldId="360"/>
            <ac:picMk id="4" creationId="{889E7D8B-FD62-4BAB-BAFF-CB39D7AABC57}"/>
          </ac:picMkLst>
        </pc:picChg>
        <pc:picChg chg="add mod">
          <ac:chgData name="Minh Trần" userId="af3073328ff57e66" providerId="LiveId" clId="{164A8FBD-5358-410B-81DA-C33C35809A36}" dt="2020-05-12T05:07:28.984" v="8486" actId="1076"/>
          <ac:picMkLst>
            <pc:docMk/>
            <pc:sldMk cId="548490937" sldId="360"/>
            <ac:picMk id="5" creationId="{3EE6EBA3-0A0B-44BF-9A4D-53CEBA67DE73}"/>
          </ac:picMkLst>
        </pc:picChg>
      </pc:sldChg>
      <pc:sldChg chg="addSp delSp modSp new mod">
        <pc:chgData name="Minh Trần" userId="af3073328ff57e66" providerId="LiveId" clId="{164A8FBD-5358-410B-81DA-C33C35809A36}" dt="2020-05-12T05:13:59.635" v="8661" actId="1076"/>
        <pc:sldMkLst>
          <pc:docMk/>
          <pc:sldMk cId="4141969046" sldId="361"/>
        </pc:sldMkLst>
        <pc:spChg chg="mod">
          <ac:chgData name="Minh Trần" userId="af3073328ff57e66" providerId="LiveId" clId="{164A8FBD-5358-410B-81DA-C33C35809A36}" dt="2020-05-12T05:10:43.007" v="8506" actId="20577"/>
          <ac:spMkLst>
            <pc:docMk/>
            <pc:sldMk cId="4141969046" sldId="361"/>
            <ac:spMk id="2" creationId="{A9832F77-29CD-434C-89DE-42E6263486B7}"/>
          </ac:spMkLst>
        </pc:spChg>
        <pc:spChg chg="mod">
          <ac:chgData name="Minh Trần" userId="af3073328ff57e66" providerId="LiveId" clId="{164A8FBD-5358-410B-81DA-C33C35809A36}" dt="2020-05-12T05:13:09.266" v="8654" actId="113"/>
          <ac:spMkLst>
            <pc:docMk/>
            <pc:sldMk cId="4141969046" sldId="361"/>
            <ac:spMk id="3" creationId="{BD48353B-0C1C-4C77-A478-1BAA22CEBFFA}"/>
          </ac:spMkLst>
        </pc:spChg>
        <pc:spChg chg="add mod">
          <ac:chgData name="Minh Trần" userId="af3073328ff57e66" providerId="LiveId" clId="{164A8FBD-5358-410B-81DA-C33C35809A36}" dt="2020-05-12T05:12:38.332" v="8599" actId="1076"/>
          <ac:spMkLst>
            <pc:docMk/>
            <pc:sldMk cId="4141969046" sldId="361"/>
            <ac:spMk id="4" creationId="{37F9ADD1-72EA-497E-9C41-9F0853F61B48}"/>
          </ac:spMkLst>
        </pc:spChg>
        <pc:spChg chg="add del">
          <ac:chgData name="Minh Trần" userId="af3073328ff57e66" providerId="LiveId" clId="{164A8FBD-5358-410B-81DA-C33C35809A36}" dt="2020-05-12T05:13:41.155" v="8656"/>
          <ac:spMkLst>
            <pc:docMk/>
            <pc:sldMk cId="4141969046" sldId="361"/>
            <ac:spMk id="5" creationId="{772E3638-04DC-436D-AC35-ED39B8CE9429}"/>
          </ac:spMkLst>
        </pc:spChg>
        <pc:spChg chg="add mod">
          <ac:chgData name="Minh Trần" userId="af3073328ff57e66" providerId="LiveId" clId="{164A8FBD-5358-410B-81DA-C33C35809A36}" dt="2020-05-12T05:13:59.635" v="8661" actId="1076"/>
          <ac:spMkLst>
            <pc:docMk/>
            <pc:sldMk cId="4141969046" sldId="361"/>
            <ac:spMk id="6" creationId="{D3F95847-F917-496C-88CE-722627D4FA58}"/>
          </ac:spMkLst>
        </pc:spChg>
      </pc:sldChg>
      <pc:sldChg chg="addSp modSp new mod">
        <pc:chgData name="Minh Trần" userId="af3073328ff57e66" providerId="LiveId" clId="{164A8FBD-5358-410B-81DA-C33C35809A36}" dt="2020-05-12T05:15:48.304" v="8712" actId="1076"/>
        <pc:sldMkLst>
          <pc:docMk/>
          <pc:sldMk cId="1985460266" sldId="362"/>
        </pc:sldMkLst>
        <pc:spChg chg="mod">
          <ac:chgData name="Minh Trần" userId="af3073328ff57e66" providerId="LiveId" clId="{164A8FBD-5358-410B-81DA-C33C35809A36}" dt="2020-05-12T05:14:44.423" v="8667" actId="20577"/>
          <ac:spMkLst>
            <pc:docMk/>
            <pc:sldMk cId="1985460266" sldId="362"/>
            <ac:spMk id="2" creationId="{ED30A6A9-6516-414A-94FC-335C56AD1770}"/>
          </ac:spMkLst>
        </pc:spChg>
        <pc:spChg chg="mod">
          <ac:chgData name="Minh Trần" userId="af3073328ff57e66" providerId="LiveId" clId="{164A8FBD-5358-410B-81DA-C33C35809A36}" dt="2020-05-12T05:15:12.529" v="8709" actId="20577"/>
          <ac:spMkLst>
            <pc:docMk/>
            <pc:sldMk cId="1985460266" sldId="362"/>
            <ac:spMk id="3" creationId="{D73446E7-1098-464C-9EA2-F01F28D55526}"/>
          </ac:spMkLst>
        </pc:spChg>
        <pc:picChg chg="add mod">
          <ac:chgData name="Minh Trần" userId="af3073328ff57e66" providerId="LiveId" clId="{164A8FBD-5358-410B-81DA-C33C35809A36}" dt="2020-05-12T05:15:48.304" v="8712" actId="1076"/>
          <ac:picMkLst>
            <pc:docMk/>
            <pc:sldMk cId="1985460266" sldId="362"/>
            <ac:picMk id="4" creationId="{2294A4BF-D161-48FA-9FB7-B19310BFE1C8}"/>
          </ac:picMkLst>
        </pc:picChg>
      </pc:sldChg>
      <pc:sldChg chg="addSp modSp new mod">
        <pc:chgData name="Minh Trần" userId="af3073328ff57e66" providerId="LiveId" clId="{164A8FBD-5358-410B-81DA-C33C35809A36}" dt="2020-05-12T05:38:02.993" v="8953" actId="1076"/>
        <pc:sldMkLst>
          <pc:docMk/>
          <pc:sldMk cId="2234758961" sldId="363"/>
        </pc:sldMkLst>
        <pc:spChg chg="mod">
          <ac:chgData name="Minh Trần" userId="af3073328ff57e66" providerId="LiveId" clId="{164A8FBD-5358-410B-81DA-C33C35809A36}" dt="2020-05-12T05:26:10.218" v="8728" actId="20577"/>
          <ac:spMkLst>
            <pc:docMk/>
            <pc:sldMk cId="2234758961" sldId="363"/>
            <ac:spMk id="2" creationId="{5B705308-2423-4094-80A9-F5E730417757}"/>
          </ac:spMkLst>
        </pc:spChg>
        <pc:spChg chg="mod">
          <ac:chgData name="Minh Trần" userId="af3073328ff57e66" providerId="LiveId" clId="{164A8FBD-5358-410B-81DA-C33C35809A36}" dt="2020-05-12T05:37:40.179" v="8946" actId="20577"/>
          <ac:spMkLst>
            <pc:docMk/>
            <pc:sldMk cId="2234758961" sldId="363"/>
            <ac:spMk id="3" creationId="{2C152C69-7AD0-4594-9BE8-CB1C02556AF1}"/>
          </ac:spMkLst>
        </pc:spChg>
        <pc:spChg chg="add mod">
          <ac:chgData name="Minh Trần" userId="af3073328ff57e66" providerId="LiveId" clId="{164A8FBD-5358-410B-81DA-C33C35809A36}" dt="2020-05-12T05:37:48.043" v="8948" actId="1076"/>
          <ac:spMkLst>
            <pc:docMk/>
            <pc:sldMk cId="2234758961" sldId="363"/>
            <ac:spMk id="4" creationId="{80454D36-812C-4950-B284-1D86089754A9}"/>
          </ac:spMkLst>
        </pc:spChg>
        <pc:spChg chg="add mod">
          <ac:chgData name="Minh Trần" userId="af3073328ff57e66" providerId="LiveId" clId="{164A8FBD-5358-410B-81DA-C33C35809A36}" dt="2020-05-12T05:38:02.993" v="8953" actId="1076"/>
          <ac:spMkLst>
            <pc:docMk/>
            <pc:sldMk cId="2234758961" sldId="363"/>
            <ac:spMk id="5" creationId="{8DBC91F3-B823-4E3A-8A5F-C49BC31D89DD}"/>
          </ac:spMkLst>
        </pc:spChg>
      </pc:sldChg>
      <pc:sldChg chg="addSp modSp new mod">
        <pc:chgData name="Minh Trần" userId="af3073328ff57e66" providerId="LiveId" clId="{164A8FBD-5358-410B-81DA-C33C35809A36}" dt="2020-05-12T05:47:24.830" v="9006" actId="20577"/>
        <pc:sldMkLst>
          <pc:docMk/>
          <pc:sldMk cId="498671330" sldId="364"/>
        </pc:sldMkLst>
        <pc:spChg chg="mod">
          <ac:chgData name="Minh Trần" userId="af3073328ff57e66" providerId="LiveId" clId="{164A8FBD-5358-410B-81DA-C33C35809A36}" dt="2020-05-12T05:47:24.830" v="9006" actId="20577"/>
          <ac:spMkLst>
            <pc:docMk/>
            <pc:sldMk cId="498671330" sldId="364"/>
            <ac:spMk id="2" creationId="{68A8005B-3CAC-4D81-9A9F-D7856681499A}"/>
          </ac:spMkLst>
        </pc:spChg>
        <pc:spChg chg="mod">
          <ac:chgData name="Minh Trần" userId="af3073328ff57e66" providerId="LiveId" clId="{164A8FBD-5358-410B-81DA-C33C35809A36}" dt="2020-05-12T05:44:37.604" v="8976" actId="5793"/>
          <ac:spMkLst>
            <pc:docMk/>
            <pc:sldMk cId="498671330" sldId="364"/>
            <ac:spMk id="3" creationId="{3B02E14B-A362-49E3-9980-2C031347825F}"/>
          </ac:spMkLst>
        </pc:spChg>
        <pc:spChg chg="add mod">
          <ac:chgData name="Minh Trần" userId="af3073328ff57e66" providerId="LiveId" clId="{164A8FBD-5358-410B-81DA-C33C35809A36}" dt="2020-05-12T05:44:54.157" v="8985" actId="1076"/>
          <ac:spMkLst>
            <pc:docMk/>
            <pc:sldMk cId="498671330" sldId="364"/>
            <ac:spMk id="4" creationId="{96323826-BEF8-497A-A6D0-E8282BFFF6FD}"/>
          </ac:spMkLst>
        </pc:spChg>
      </pc:sldChg>
      <pc:sldChg chg="addSp delSp modSp add mod">
        <pc:chgData name="Minh Trần" userId="af3073328ff57e66" providerId="LiveId" clId="{164A8FBD-5358-410B-81DA-C33C35809A36}" dt="2020-05-12T05:47:29.930" v="9010" actId="20577"/>
        <pc:sldMkLst>
          <pc:docMk/>
          <pc:sldMk cId="426159033" sldId="365"/>
        </pc:sldMkLst>
        <pc:spChg chg="mod">
          <ac:chgData name="Minh Trần" userId="af3073328ff57e66" providerId="LiveId" clId="{164A8FBD-5358-410B-81DA-C33C35809A36}" dt="2020-05-12T05:47:29.930" v="9010" actId="20577"/>
          <ac:spMkLst>
            <pc:docMk/>
            <pc:sldMk cId="426159033" sldId="365"/>
            <ac:spMk id="2" creationId="{68A8005B-3CAC-4D81-9A9F-D7856681499A}"/>
          </ac:spMkLst>
        </pc:spChg>
        <pc:spChg chg="mod">
          <ac:chgData name="Minh Trần" userId="af3073328ff57e66" providerId="LiveId" clId="{164A8FBD-5358-410B-81DA-C33C35809A36}" dt="2020-05-12T05:45:40.642" v="8988" actId="6549"/>
          <ac:spMkLst>
            <pc:docMk/>
            <pc:sldMk cId="426159033" sldId="365"/>
            <ac:spMk id="3" creationId="{3B02E14B-A362-49E3-9980-2C031347825F}"/>
          </ac:spMkLst>
        </pc:spChg>
        <pc:spChg chg="del">
          <ac:chgData name="Minh Trần" userId="af3073328ff57e66" providerId="LiveId" clId="{164A8FBD-5358-410B-81DA-C33C35809A36}" dt="2020-05-12T05:45:36.800" v="8987" actId="478"/>
          <ac:spMkLst>
            <pc:docMk/>
            <pc:sldMk cId="426159033" sldId="365"/>
            <ac:spMk id="4" creationId="{96323826-BEF8-497A-A6D0-E8282BFFF6FD}"/>
          </ac:spMkLst>
        </pc:spChg>
        <pc:spChg chg="add del">
          <ac:chgData name="Minh Trần" userId="af3073328ff57e66" providerId="LiveId" clId="{164A8FBD-5358-410B-81DA-C33C35809A36}" dt="2020-05-12T05:45:43.298" v="8990"/>
          <ac:spMkLst>
            <pc:docMk/>
            <pc:sldMk cId="426159033" sldId="365"/>
            <ac:spMk id="5" creationId="{08708DD9-63D3-4525-B316-1CAB4EB5234A}"/>
          </ac:spMkLst>
        </pc:spChg>
        <pc:spChg chg="add mod">
          <ac:chgData name="Minh Trần" userId="af3073328ff57e66" providerId="LiveId" clId="{164A8FBD-5358-410B-81DA-C33C35809A36}" dt="2020-05-12T05:46:08.114" v="9000" actId="1076"/>
          <ac:spMkLst>
            <pc:docMk/>
            <pc:sldMk cId="426159033" sldId="365"/>
            <ac:spMk id="6" creationId="{7D3F8865-ADE1-4AF9-AAB1-E60DD859DB54}"/>
          </ac:spMkLst>
        </pc:spChg>
      </pc:sldChg>
      <pc:sldChg chg="addSp modSp new mod">
        <pc:chgData name="Minh Trần" userId="af3073328ff57e66" providerId="LiveId" clId="{164A8FBD-5358-410B-81DA-C33C35809A36}" dt="2020-05-12T05:48:10.072" v="9071" actId="1076"/>
        <pc:sldMkLst>
          <pc:docMk/>
          <pc:sldMk cId="705389781" sldId="366"/>
        </pc:sldMkLst>
        <pc:spChg chg="mod">
          <ac:chgData name="Minh Trần" userId="af3073328ff57e66" providerId="LiveId" clId="{164A8FBD-5358-410B-81DA-C33C35809A36}" dt="2020-05-12T05:47:36.115" v="9014" actId="20577"/>
          <ac:spMkLst>
            <pc:docMk/>
            <pc:sldMk cId="705389781" sldId="366"/>
            <ac:spMk id="2" creationId="{ACFD9665-7ABF-4081-8086-3FD469059C3C}"/>
          </ac:spMkLst>
        </pc:spChg>
        <pc:spChg chg="mod">
          <ac:chgData name="Minh Trần" userId="af3073328ff57e66" providerId="LiveId" clId="{164A8FBD-5358-410B-81DA-C33C35809A36}" dt="2020-05-12T05:47:55.265" v="9068" actId="20577"/>
          <ac:spMkLst>
            <pc:docMk/>
            <pc:sldMk cId="705389781" sldId="366"/>
            <ac:spMk id="3" creationId="{67B6B0D0-448C-4B43-8526-89E72DE6C18A}"/>
          </ac:spMkLst>
        </pc:spChg>
        <pc:picChg chg="add mod">
          <ac:chgData name="Minh Trần" userId="af3073328ff57e66" providerId="LiveId" clId="{164A8FBD-5358-410B-81DA-C33C35809A36}" dt="2020-05-12T05:48:10.072" v="9071" actId="1076"/>
          <ac:picMkLst>
            <pc:docMk/>
            <pc:sldMk cId="705389781" sldId="366"/>
            <ac:picMk id="4" creationId="{20C115E2-ECB0-43B1-AE92-6AB050B55AFA}"/>
          </ac:picMkLst>
        </pc:picChg>
      </pc:sldChg>
      <pc:sldChg chg="addSp modSp new mod">
        <pc:chgData name="Minh Trần" userId="af3073328ff57e66" providerId="LiveId" clId="{164A8FBD-5358-410B-81DA-C33C35809A36}" dt="2020-05-12T05:56:12.907" v="9301" actId="1076"/>
        <pc:sldMkLst>
          <pc:docMk/>
          <pc:sldMk cId="175078368" sldId="367"/>
        </pc:sldMkLst>
        <pc:spChg chg="mod">
          <ac:chgData name="Minh Trần" userId="af3073328ff57e66" providerId="LiveId" clId="{164A8FBD-5358-410B-81DA-C33C35809A36}" dt="2020-05-12T05:51:30.050" v="9101" actId="20577"/>
          <ac:spMkLst>
            <pc:docMk/>
            <pc:sldMk cId="175078368" sldId="367"/>
            <ac:spMk id="2" creationId="{103741FB-670E-4C6D-AD1E-73070776B36C}"/>
          </ac:spMkLst>
        </pc:spChg>
        <pc:spChg chg="mod">
          <ac:chgData name="Minh Trần" userId="af3073328ff57e66" providerId="LiveId" clId="{164A8FBD-5358-410B-81DA-C33C35809A36}" dt="2020-05-12T05:54:18.609" v="9292" actId="120"/>
          <ac:spMkLst>
            <pc:docMk/>
            <pc:sldMk cId="175078368" sldId="367"/>
            <ac:spMk id="3" creationId="{787FA5E6-A324-41C0-8D49-B352568FA862}"/>
          </ac:spMkLst>
        </pc:spChg>
        <pc:spChg chg="add mod">
          <ac:chgData name="Minh Trần" userId="af3073328ff57e66" providerId="LiveId" clId="{164A8FBD-5358-410B-81DA-C33C35809A36}" dt="2020-05-12T05:56:12.907" v="9301" actId="1076"/>
          <ac:spMkLst>
            <pc:docMk/>
            <pc:sldMk cId="175078368" sldId="367"/>
            <ac:spMk id="4" creationId="{7CAB70F8-1289-47A3-AAB8-2EA2415D1DD4}"/>
          </ac:spMkLst>
        </pc:spChg>
      </pc:sldChg>
      <pc:sldChg chg="modSp new mod">
        <pc:chgData name="Minh Trần" userId="af3073328ff57e66" providerId="LiveId" clId="{164A8FBD-5358-410B-81DA-C33C35809A36}" dt="2020-05-12T06:00:42.786" v="9484"/>
        <pc:sldMkLst>
          <pc:docMk/>
          <pc:sldMk cId="4078057188" sldId="368"/>
        </pc:sldMkLst>
        <pc:spChg chg="mod">
          <ac:chgData name="Minh Trần" userId="af3073328ff57e66" providerId="LiveId" clId="{164A8FBD-5358-410B-81DA-C33C35809A36}" dt="2020-05-12T05:58:46.367" v="9307" actId="20577"/>
          <ac:spMkLst>
            <pc:docMk/>
            <pc:sldMk cId="4078057188" sldId="368"/>
            <ac:spMk id="2" creationId="{71650999-C5F4-475F-85D0-539DAB847789}"/>
          </ac:spMkLst>
        </pc:spChg>
        <pc:spChg chg="mod">
          <ac:chgData name="Minh Trần" userId="af3073328ff57e66" providerId="LiveId" clId="{164A8FBD-5358-410B-81DA-C33C35809A36}" dt="2020-05-12T06:00:42.786" v="9484"/>
          <ac:spMkLst>
            <pc:docMk/>
            <pc:sldMk cId="4078057188" sldId="368"/>
            <ac:spMk id="3" creationId="{25A4451B-0FD5-4EEE-8FD9-E5CC8CE590A6}"/>
          </ac:spMkLst>
        </pc:spChg>
      </pc:sldChg>
      <pc:sldChg chg="addSp delSp modSp new mod">
        <pc:chgData name="Minh Trần" userId="af3073328ff57e66" providerId="LiveId" clId="{164A8FBD-5358-410B-81DA-C33C35809A36}" dt="2020-05-12T07:17:29.554" v="9509" actId="1076"/>
        <pc:sldMkLst>
          <pc:docMk/>
          <pc:sldMk cId="1245216755" sldId="369"/>
        </pc:sldMkLst>
        <pc:spChg chg="mod">
          <ac:chgData name="Minh Trần" userId="af3073328ff57e66" providerId="LiveId" clId="{164A8FBD-5358-410B-81DA-C33C35809A36}" dt="2020-05-12T06:01:09.926" v="9487" actId="20577"/>
          <ac:spMkLst>
            <pc:docMk/>
            <pc:sldMk cId="1245216755" sldId="369"/>
            <ac:spMk id="2" creationId="{3E598C61-6B47-4E46-8F6C-56723A1745F7}"/>
          </ac:spMkLst>
        </pc:spChg>
        <pc:spChg chg="add del mod">
          <ac:chgData name="Minh Trần" userId="af3073328ff57e66" providerId="LiveId" clId="{164A8FBD-5358-410B-81DA-C33C35809A36}" dt="2020-05-12T07:16:46.289" v="9496" actId="478"/>
          <ac:spMkLst>
            <pc:docMk/>
            <pc:sldMk cId="1245216755" sldId="369"/>
            <ac:spMk id="4" creationId="{5569EF2C-6BCE-4EF9-917B-534A894E262D}"/>
          </ac:spMkLst>
        </pc:spChg>
        <pc:spChg chg="add del mod">
          <ac:chgData name="Minh Trần" userId="af3073328ff57e66" providerId="LiveId" clId="{164A8FBD-5358-410B-81DA-C33C35809A36}" dt="2020-05-12T07:16:59.027" v="9500" actId="478"/>
          <ac:spMkLst>
            <pc:docMk/>
            <pc:sldMk cId="1245216755" sldId="369"/>
            <ac:spMk id="5" creationId="{C5790F8F-0E39-4861-9B6D-A2CFDFC4EBEF}"/>
          </ac:spMkLst>
        </pc:spChg>
        <pc:spChg chg="add mod">
          <ac:chgData name="Minh Trần" userId="af3073328ff57e66" providerId="LiveId" clId="{164A8FBD-5358-410B-81DA-C33C35809A36}" dt="2020-05-12T07:17:29.554" v="9509" actId="1076"/>
          <ac:spMkLst>
            <pc:docMk/>
            <pc:sldMk cId="1245216755" sldId="369"/>
            <ac:spMk id="6" creationId="{11E83AD9-93E1-4B7B-9DA3-ABAA7FF05D3B}"/>
          </ac:spMkLst>
        </pc:spChg>
      </pc:sldChg>
      <pc:sldChg chg="addSp delSp modSp new mod">
        <pc:chgData name="Minh Trần" userId="af3073328ff57e66" providerId="LiveId" clId="{164A8FBD-5358-410B-81DA-C33C35809A36}" dt="2020-05-12T07:21:39.137" v="9526" actId="6549"/>
        <pc:sldMkLst>
          <pc:docMk/>
          <pc:sldMk cId="976893799" sldId="370"/>
        </pc:sldMkLst>
        <pc:spChg chg="mod">
          <ac:chgData name="Minh Trần" userId="af3073328ff57e66" providerId="LiveId" clId="{164A8FBD-5358-410B-81DA-C33C35809A36}" dt="2020-05-12T07:18:21.289" v="9512" actId="20577"/>
          <ac:spMkLst>
            <pc:docMk/>
            <pc:sldMk cId="976893799" sldId="370"/>
            <ac:spMk id="2" creationId="{991A73B1-3CF1-4C70-8A91-CB156D922C12}"/>
          </ac:spMkLst>
        </pc:spChg>
        <pc:spChg chg="mod">
          <ac:chgData name="Minh Trần" userId="af3073328ff57e66" providerId="LiveId" clId="{164A8FBD-5358-410B-81DA-C33C35809A36}" dt="2020-05-12T07:21:39.137" v="9526" actId="6549"/>
          <ac:spMkLst>
            <pc:docMk/>
            <pc:sldMk cId="976893799" sldId="370"/>
            <ac:spMk id="3" creationId="{32659642-9D75-44A0-9BBF-2DAEF26251AF}"/>
          </ac:spMkLst>
        </pc:spChg>
        <pc:spChg chg="add del">
          <ac:chgData name="Minh Trần" userId="af3073328ff57e66" providerId="LiveId" clId="{164A8FBD-5358-410B-81DA-C33C35809A36}" dt="2020-05-12T07:21:22.827" v="9521"/>
          <ac:spMkLst>
            <pc:docMk/>
            <pc:sldMk cId="976893799" sldId="370"/>
            <ac:spMk id="4" creationId="{FC842525-4CDD-40C8-95C9-F4F26EFB6FE2}"/>
          </ac:spMkLst>
        </pc:spChg>
      </pc:sldChg>
      <pc:sldChg chg="modSp new mod">
        <pc:chgData name="Minh Trần" userId="af3073328ff57e66" providerId="LiveId" clId="{164A8FBD-5358-410B-81DA-C33C35809A36}" dt="2020-05-12T07:28:50.232" v="9564" actId="20577"/>
        <pc:sldMkLst>
          <pc:docMk/>
          <pc:sldMk cId="4152792453" sldId="371"/>
        </pc:sldMkLst>
        <pc:spChg chg="mod">
          <ac:chgData name="Minh Trần" userId="af3073328ff57e66" providerId="LiveId" clId="{164A8FBD-5358-410B-81DA-C33C35809A36}" dt="2020-05-12T07:26:10.131" v="9541" actId="20577"/>
          <ac:spMkLst>
            <pc:docMk/>
            <pc:sldMk cId="4152792453" sldId="371"/>
            <ac:spMk id="2" creationId="{35781416-DEFF-4C60-981D-CD51CAD5137E}"/>
          </ac:spMkLst>
        </pc:spChg>
        <pc:spChg chg="mod">
          <ac:chgData name="Minh Trần" userId="af3073328ff57e66" providerId="LiveId" clId="{164A8FBD-5358-410B-81DA-C33C35809A36}" dt="2020-05-12T07:28:50.232" v="9564" actId="20577"/>
          <ac:spMkLst>
            <pc:docMk/>
            <pc:sldMk cId="4152792453" sldId="371"/>
            <ac:spMk id="3" creationId="{ABC19A83-8D02-4F91-B656-E1BC68F40DB6}"/>
          </ac:spMkLst>
        </pc:spChg>
      </pc:sldChg>
      <pc:sldChg chg="addSp delSp modSp add mod">
        <pc:chgData name="Minh Trần" userId="af3073328ff57e66" providerId="LiveId" clId="{164A8FBD-5358-410B-81DA-C33C35809A36}" dt="2020-05-12T07:34:36.138" v="9626" actId="113"/>
        <pc:sldMkLst>
          <pc:docMk/>
          <pc:sldMk cId="1306698214" sldId="372"/>
        </pc:sldMkLst>
        <pc:spChg chg="mod">
          <ac:chgData name="Minh Trần" userId="af3073328ff57e66" providerId="LiveId" clId="{164A8FBD-5358-410B-81DA-C33C35809A36}" dt="2020-05-12T07:28:43.353" v="9563" actId="20577"/>
          <ac:spMkLst>
            <pc:docMk/>
            <pc:sldMk cId="1306698214" sldId="372"/>
            <ac:spMk id="2" creationId="{35781416-DEFF-4C60-981D-CD51CAD5137E}"/>
          </ac:spMkLst>
        </pc:spChg>
        <pc:spChg chg="mod">
          <ac:chgData name="Minh Trần" userId="af3073328ff57e66" providerId="LiveId" clId="{164A8FBD-5358-410B-81DA-C33C35809A36}" dt="2020-05-12T07:34:36.138" v="9626" actId="113"/>
          <ac:spMkLst>
            <pc:docMk/>
            <pc:sldMk cId="1306698214" sldId="372"/>
            <ac:spMk id="3" creationId="{ABC19A83-8D02-4F91-B656-E1BC68F40DB6}"/>
          </ac:spMkLst>
        </pc:spChg>
        <pc:spChg chg="add mod">
          <ac:chgData name="Minh Trần" userId="af3073328ff57e66" providerId="LiveId" clId="{164A8FBD-5358-410B-81DA-C33C35809A36}" dt="2020-05-12T07:34:26.878" v="9624" actId="1076"/>
          <ac:spMkLst>
            <pc:docMk/>
            <pc:sldMk cId="1306698214" sldId="372"/>
            <ac:spMk id="4" creationId="{A807746D-66DA-4EB6-8818-12E05FACE278}"/>
          </ac:spMkLst>
        </pc:spChg>
        <pc:spChg chg="add del">
          <ac:chgData name="Minh Trần" userId="af3073328ff57e66" providerId="LiveId" clId="{164A8FBD-5358-410B-81DA-C33C35809A36}" dt="2020-05-12T07:34:18.186" v="9621"/>
          <ac:spMkLst>
            <pc:docMk/>
            <pc:sldMk cId="1306698214" sldId="372"/>
            <ac:spMk id="5" creationId="{46BD139E-A279-48A4-B70D-2CD07E5E2627}"/>
          </ac:spMkLst>
        </pc:spChg>
      </pc:sldChg>
      <pc:sldChg chg="addSp delSp modSp add mod">
        <pc:chgData name="Minh Trần" userId="af3073328ff57e66" providerId="LiveId" clId="{164A8FBD-5358-410B-81DA-C33C35809A36}" dt="2020-05-12T07:36:47.039" v="9654" actId="6549"/>
        <pc:sldMkLst>
          <pc:docMk/>
          <pc:sldMk cId="1324986302" sldId="373"/>
        </pc:sldMkLst>
        <pc:spChg chg="mod">
          <ac:chgData name="Minh Trần" userId="af3073328ff57e66" providerId="LiveId" clId="{164A8FBD-5358-410B-81DA-C33C35809A36}" dt="2020-05-12T07:34:47.579" v="9628" actId="20577"/>
          <ac:spMkLst>
            <pc:docMk/>
            <pc:sldMk cId="1324986302" sldId="373"/>
            <ac:spMk id="2" creationId="{35781416-DEFF-4C60-981D-CD51CAD5137E}"/>
          </ac:spMkLst>
        </pc:spChg>
        <pc:spChg chg="mod">
          <ac:chgData name="Minh Trần" userId="af3073328ff57e66" providerId="LiveId" clId="{164A8FBD-5358-410B-81DA-C33C35809A36}" dt="2020-05-12T07:36:25.027" v="9651" actId="5793"/>
          <ac:spMkLst>
            <pc:docMk/>
            <pc:sldMk cId="1324986302" sldId="373"/>
            <ac:spMk id="3" creationId="{ABC19A83-8D02-4F91-B656-E1BC68F40DB6}"/>
          </ac:spMkLst>
        </pc:spChg>
        <pc:spChg chg="del">
          <ac:chgData name="Minh Trần" userId="af3073328ff57e66" providerId="LiveId" clId="{164A8FBD-5358-410B-81DA-C33C35809A36}" dt="2020-05-12T07:34:57.162" v="9645" actId="478"/>
          <ac:spMkLst>
            <pc:docMk/>
            <pc:sldMk cId="1324986302" sldId="373"/>
            <ac:spMk id="4" creationId="{A807746D-66DA-4EB6-8818-12E05FACE278}"/>
          </ac:spMkLst>
        </pc:spChg>
        <pc:spChg chg="add mod">
          <ac:chgData name="Minh Trần" userId="af3073328ff57e66" providerId="LiveId" clId="{164A8FBD-5358-410B-81DA-C33C35809A36}" dt="2020-05-12T07:36:47.039" v="9654" actId="6549"/>
          <ac:spMkLst>
            <pc:docMk/>
            <pc:sldMk cId="1324986302" sldId="373"/>
            <ac:spMk id="5" creationId="{37D32987-40D4-42C3-968F-E43ED114129D}"/>
          </ac:spMkLst>
        </pc:spChg>
      </pc:sldChg>
      <pc:sldChg chg="addSp delSp modSp add mod">
        <pc:chgData name="Minh Trần" userId="af3073328ff57e66" providerId="LiveId" clId="{164A8FBD-5358-410B-81DA-C33C35809A36}" dt="2020-05-12T07:40:44.892" v="9669" actId="1076"/>
        <pc:sldMkLst>
          <pc:docMk/>
          <pc:sldMk cId="1121867671" sldId="374"/>
        </pc:sldMkLst>
        <pc:spChg chg="mod">
          <ac:chgData name="Minh Trần" userId="af3073328ff57e66" providerId="LiveId" clId="{164A8FBD-5358-410B-81DA-C33C35809A36}" dt="2020-05-12T07:39:48.811" v="9656" actId="20577"/>
          <ac:spMkLst>
            <pc:docMk/>
            <pc:sldMk cId="1121867671" sldId="374"/>
            <ac:spMk id="2" creationId="{35781416-DEFF-4C60-981D-CD51CAD5137E}"/>
          </ac:spMkLst>
        </pc:spChg>
        <pc:spChg chg="mod">
          <ac:chgData name="Minh Trần" userId="af3073328ff57e66" providerId="LiveId" clId="{164A8FBD-5358-410B-81DA-C33C35809A36}" dt="2020-05-12T07:40:05.028" v="9659"/>
          <ac:spMkLst>
            <pc:docMk/>
            <pc:sldMk cId="1121867671" sldId="374"/>
            <ac:spMk id="3" creationId="{ABC19A83-8D02-4F91-B656-E1BC68F40DB6}"/>
          </ac:spMkLst>
        </pc:spChg>
        <pc:spChg chg="add del">
          <ac:chgData name="Minh Trần" userId="af3073328ff57e66" providerId="LiveId" clId="{164A8FBD-5358-410B-81DA-C33C35809A36}" dt="2020-05-12T07:40:02.535" v="9658"/>
          <ac:spMkLst>
            <pc:docMk/>
            <pc:sldMk cId="1121867671" sldId="374"/>
            <ac:spMk id="4" creationId="{18AC2E47-49FA-4DE9-85F3-ABF43702E842}"/>
          </ac:spMkLst>
        </pc:spChg>
        <pc:spChg chg="del mod">
          <ac:chgData name="Minh Trần" userId="af3073328ff57e66" providerId="LiveId" clId="{164A8FBD-5358-410B-81DA-C33C35809A36}" dt="2020-05-12T07:40:09.370" v="9661" actId="478"/>
          <ac:spMkLst>
            <pc:docMk/>
            <pc:sldMk cId="1121867671" sldId="374"/>
            <ac:spMk id="5" creationId="{37D32987-40D4-42C3-968F-E43ED114129D}"/>
          </ac:spMkLst>
        </pc:spChg>
        <pc:spChg chg="add mod">
          <ac:chgData name="Minh Trần" userId="af3073328ff57e66" providerId="LiveId" clId="{164A8FBD-5358-410B-81DA-C33C35809A36}" dt="2020-05-12T07:40:44.892" v="9669" actId="1076"/>
          <ac:spMkLst>
            <pc:docMk/>
            <pc:sldMk cId="1121867671" sldId="374"/>
            <ac:spMk id="6" creationId="{0137B095-791F-4E02-8FE7-89E9F519AF68}"/>
          </ac:spMkLst>
        </pc:spChg>
      </pc:sldChg>
      <pc:sldChg chg="addSp modSp new mod">
        <pc:chgData name="Minh Trần" userId="af3073328ff57e66" providerId="LiveId" clId="{164A8FBD-5358-410B-81DA-C33C35809A36}" dt="2020-05-12T07:59:36.156" v="9857" actId="20577"/>
        <pc:sldMkLst>
          <pc:docMk/>
          <pc:sldMk cId="2920507532" sldId="375"/>
        </pc:sldMkLst>
        <pc:spChg chg="mod">
          <ac:chgData name="Minh Trần" userId="af3073328ff57e66" providerId="LiveId" clId="{164A8FBD-5358-410B-81DA-C33C35809A36}" dt="2020-05-12T07:49:26.404" v="9693" actId="20577"/>
          <ac:spMkLst>
            <pc:docMk/>
            <pc:sldMk cId="2920507532" sldId="375"/>
            <ac:spMk id="2" creationId="{38E379F2-6B1B-44D1-B5BF-898178CEA0D0}"/>
          </ac:spMkLst>
        </pc:spChg>
        <pc:spChg chg="mod">
          <ac:chgData name="Minh Trần" userId="af3073328ff57e66" providerId="LiveId" clId="{164A8FBD-5358-410B-81DA-C33C35809A36}" dt="2020-05-12T07:59:36.156" v="9857" actId="20577"/>
          <ac:spMkLst>
            <pc:docMk/>
            <pc:sldMk cId="2920507532" sldId="375"/>
            <ac:spMk id="3" creationId="{41334E27-F022-4C97-83AC-B84B0B50CA28}"/>
          </ac:spMkLst>
        </pc:spChg>
        <pc:spChg chg="add mod">
          <ac:chgData name="Minh Trần" userId="af3073328ff57e66" providerId="LiveId" clId="{164A8FBD-5358-410B-81DA-C33C35809A36}" dt="2020-05-12T07:59:33.491" v="9856" actId="1076"/>
          <ac:spMkLst>
            <pc:docMk/>
            <pc:sldMk cId="2920507532" sldId="375"/>
            <ac:spMk id="4" creationId="{DF65D9FC-19EE-4983-9798-E12550F2A342}"/>
          </ac:spMkLst>
        </pc:spChg>
      </pc:sldChg>
      <pc:sldChg chg="addSp delSp modSp add mod">
        <pc:chgData name="Minh Trần" userId="af3073328ff57e66" providerId="LiveId" clId="{164A8FBD-5358-410B-81DA-C33C35809A36}" dt="2020-05-12T08:11:04.068" v="10103" actId="403"/>
        <pc:sldMkLst>
          <pc:docMk/>
          <pc:sldMk cId="2212308467" sldId="376"/>
        </pc:sldMkLst>
        <pc:spChg chg="mod">
          <ac:chgData name="Minh Trần" userId="af3073328ff57e66" providerId="LiveId" clId="{164A8FBD-5358-410B-81DA-C33C35809A36}" dt="2020-05-12T07:59:51.161" v="9862" actId="20577"/>
          <ac:spMkLst>
            <pc:docMk/>
            <pc:sldMk cId="2212308467" sldId="376"/>
            <ac:spMk id="2" creationId="{38E379F2-6B1B-44D1-B5BF-898178CEA0D0}"/>
          </ac:spMkLst>
        </pc:spChg>
        <pc:spChg chg="mod">
          <ac:chgData name="Minh Trần" userId="af3073328ff57e66" providerId="LiveId" clId="{164A8FBD-5358-410B-81DA-C33C35809A36}" dt="2020-05-12T08:09:57.147" v="10097" actId="21"/>
          <ac:spMkLst>
            <pc:docMk/>
            <pc:sldMk cId="2212308467" sldId="376"/>
            <ac:spMk id="3" creationId="{41334E27-F022-4C97-83AC-B84B0B50CA28}"/>
          </ac:spMkLst>
        </pc:spChg>
        <pc:spChg chg="del">
          <ac:chgData name="Minh Trần" userId="af3073328ff57e66" providerId="LiveId" clId="{164A8FBD-5358-410B-81DA-C33C35809A36}" dt="2020-05-12T07:59:56.543" v="9863" actId="478"/>
          <ac:spMkLst>
            <pc:docMk/>
            <pc:sldMk cId="2212308467" sldId="376"/>
            <ac:spMk id="4" creationId="{DF65D9FC-19EE-4983-9798-E12550F2A342}"/>
          </ac:spMkLst>
        </pc:spChg>
        <pc:spChg chg="add mod">
          <ac:chgData name="Minh Trần" userId="af3073328ff57e66" providerId="LiveId" clId="{164A8FBD-5358-410B-81DA-C33C35809A36}" dt="2020-05-12T08:11:00.501" v="10101" actId="14100"/>
          <ac:spMkLst>
            <pc:docMk/>
            <pc:sldMk cId="2212308467" sldId="376"/>
            <ac:spMk id="5" creationId="{6F025FE3-D4D6-42FF-8706-C20BDD1CD91C}"/>
          </ac:spMkLst>
        </pc:spChg>
        <pc:spChg chg="add mod">
          <ac:chgData name="Minh Trần" userId="af3073328ff57e66" providerId="LiveId" clId="{164A8FBD-5358-410B-81DA-C33C35809A36}" dt="2020-05-12T08:11:04.068" v="10103" actId="403"/>
          <ac:spMkLst>
            <pc:docMk/>
            <pc:sldMk cId="2212308467" sldId="376"/>
            <ac:spMk id="6" creationId="{79DF813A-8744-4CB3-86D8-074D768C444A}"/>
          </ac:spMkLst>
        </pc:spChg>
        <pc:spChg chg="add del mod">
          <ac:chgData name="Minh Trần" userId="af3073328ff57e66" providerId="LiveId" clId="{164A8FBD-5358-410B-81DA-C33C35809A36}" dt="2020-05-12T08:09:45.819" v="10091" actId="21"/>
          <ac:spMkLst>
            <pc:docMk/>
            <pc:sldMk cId="2212308467" sldId="376"/>
            <ac:spMk id="7" creationId="{D7EF386D-CC49-4F8A-8443-45969CB5611B}"/>
          </ac:spMkLst>
        </pc:spChg>
      </pc:sldChg>
      <pc:sldChg chg="addSp delSp modSp add mod">
        <pc:chgData name="Minh Trần" userId="af3073328ff57e66" providerId="LiveId" clId="{164A8FBD-5358-410B-81DA-C33C35809A36}" dt="2020-05-12T08:17:00.448" v="10135" actId="20577"/>
        <pc:sldMkLst>
          <pc:docMk/>
          <pc:sldMk cId="1133142916" sldId="377"/>
        </pc:sldMkLst>
        <pc:spChg chg="mod">
          <ac:chgData name="Minh Trần" userId="af3073328ff57e66" providerId="LiveId" clId="{164A8FBD-5358-410B-81DA-C33C35809A36}" dt="2020-05-12T08:17:00.448" v="10135" actId="20577"/>
          <ac:spMkLst>
            <pc:docMk/>
            <pc:sldMk cId="1133142916" sldId="377"/>
            <ac:spMk id="2" creationId="{38E379F2-6B1B-44D1-B5BF-898178CEA0D0}"/>
          </ac:spMkLst>
        </pc:spChg>
        <pc:spChg chg="mod">
          <ac:chgData name="Minh Trần" userId="af3073328ff57e66" providerId="LiveId" clId="{164A8FBD-5358-410B-81DA-C33C35809A36}" dt="2020-05-12T08:11:33.753" v="10125" actId="20577"/>
          <ac:spMkLst>
            <pc:docMk/>
            <pc:sldMk cId="1133142916" sldId="377"/>
            <ac:spMk id="3" creationId="{41334E27-F022-4C97-83AC-B84B0B50CA28}"/>
          </ac:spMkLst>
        </pc:spChg>
        <pc:spChg chg="add mod">
          <ac:chgData name="Minh Trần" userId="af3073328ff57e66" providerId="LiveId" clId="{164A8FBD-5358-410B-81DA-C33C35809A36}" dt="2020-05-12T08:12:43.402" v="10132" actId="1076"/>
          <ac:spMkLst>
            <pc:docMk/>
            <pc:sldMk cId="1133142916" sldId="377"/>
            <ac:spMk id="4" creationId="{769CCB30-5505-4921-840D-03BBCA1579F3}"/>
          </ac:spMkLst>
        </pc:spChg>
        <pc:spChg chg="del mod">
          <ac:chgData name="Minh Trần" userId="af3073328ff57e66" providerId="LiveId" clId="{164A8FBD-5358-410B-81DA-C33C35809A36}" dt="2020-05-12T08:03:42.764" v="9956" actId="478"/>
          <ac:spMkLst>
            <pc:docMk/>
            <pc:sldMk cId="1133142916" sldId="377"/>
            <ac:spMk id="5" creationId="{6F025FE3-D4D6-42FF-8706-C20BDD1CD91C}"/>
          </ac:spMkLst>
        </pc:spChg>
        <pc:spChg chg="del">
          <ac:chgData name="Minh Trần" userId="af3073328ff57e66" providerId="LiveId" clId="{164A8FBD-5358-410B-81DA-C33C35809A36}" dt="2020-05-12T08:03:41.627" v="9955" actId="478"/>
          <ac:spMkLst>
            <pc:docMk/>
            <pc:sldMk cId="1133142916" sldId="377"/>
            <ac:spMk id="6" creationId="{79DF813A-8744-4CB3-86D8-074D768C444A}"/>
          </ac:spMkLst>
        </pc:spChg>
        <pc:spChg chg="add mod">
          <ac:chgData name="Minh Trần" userId="af3073328ff57e66" providerId="LiveId" clId="{164A8FBD-5358-410B-81DA-C33C35809A36}" dt="2020-05-12T08:12:47.056" v="10133" actId="14100"/>
          <ac:spMkLst>
            <pc:docMk/>
            <pc:sldMk cId="1133142916" sldId="377"/>
            <ac:spMk id="7" creationId="{9ABA1E1B-C5E7-43AC-A160-911630913024}"/>
          </ac:spMkLst>
        </pc:spChg>
      </pc:sldChg>
      <pc:sldChg chg="addSp delSp modSp new mod">
        <pc:chgData name="Minh Trần" userId="af3073328ff57e66" providerId="LiveId" clId="{164A8FBD-5358-410B-81DA-C33C35809A36}" dt="2020-05-12T08:19:11.437" v="10182"/>
        <pc:sldMkLst>
          <pc:docMk/>
          <pc:sldMk cId="3069685903" sldId="378"/>
        </pc:sldMkLst>
        <pc:spChg chg="mod">
          <ac:chgData name="Minh Trần" userId="af3073328ff57e66" providerId="LiveId" clId="{164A8FBD-5358-410B-81DA-C33C35809A36}" dt="2020-05-12T08:17:08.778" v="10137" actId="20577"/>
          <ac:spMkLst>
            <pc:docMk/>
            <pc:sldMk cId="3069685903" sldId="378"/>
            <ac:spMk id="2" creationId="{6B0CD2CC-13F0-4E25-A054-979F7C90830F}"/>
          </ac:spMkLst>
        </pc:spChg>
        <pc:spChg chg="mod">
          <ac:chgData name="Minh Trần" userId="af3073328ff57e66" providerId="LiveId" clId="{164A8FBD-5358-410B-81DA-C33C35809A36}" dt="2020-05-12T08:19:07.419" v="10180" actId="113"/>
          <ac:spMkLst>
            <pc:docMk/>
            <pc:sldMk cId="3069685903" sldId="378"/>
            <ac:spMk id="3" creationId="{73356D10-3811-435B-A40C-84F06EA7C880}"/>
          </ac:spMkLst>
        </pc:spChg>
        <pc:spChg chg="add del">
          <ac:chgData name="Minh Trần" userId="af3073328ff57e66" providerId="LiveId" clId="{164A8FBD-5358-410B-81DA-C33C35809A36}" dt="2020-05-12T08:19:11.437" v="10182"/>
          <ac:spMkLst>
            <pc:docMk/>
            <pc:sldMk cId="3069685903" sldId="378"/>
            <ac:spMk id="4" creationId="{8081922C-FF8B-442E-ADB2-C70AB0A77089}"/>
          </ac:spMkLst>
        </pc:spChg>
      </pc:sldChg>
      <pc:sldChg chg="addSp modSp new mod">
        <pc:chgData name="Minh Trần" userId="af3073328ff57e66" providerId="LiveId" clId="{164A8FBD-5358-410B-81DA-C33C35809A36}" dt="2020-05-12T08:37:38.829" v="10287" actId="113"/>
        <pc:sldMkLst>
          <pc:docMk/>
          <pc:sldMk cId="3930260536" sldId="379"/>
        </pc:sldMkLst>
        <pc:spChg chg="mod">
          <ac:chgData name="Minh Trần" userId="af3073328ff57e66" providerId="LiveId" clId="{164A8FBD-5358-410B-81DA-C33C35809A36}" dt="2020-05-12T08:19:25.298" v="10195" actId="20577"/>
          <ac:spMkLst>
            <pc:docMk/>
            <pc:sldMk cId="3930260536" sldId="379"/>
            <ac:spMk id="2" creationId="{E3714657-E41F-45C5-A852-A770788472D7}"/>
          </ac:spMkLst>
        </pc:spChg>
        <pc:spChg chg="mod">
          <ac:chgData name="Minh Trần" userId="af3073328ff57e66" providerId="LiveId" clId="{164A8FBD-5358-410B-81DA-C33C35809A36}" dt="2020-05-12T08:37:38.829" v="10287" actId="113"/>
          <ac:spMkLst>
            <pc:docMk/>
            <pc:sldMk cId="3930260536" sldId="379"/>
            <ac:spMk id="3" creationId="{43F85DB4-BE95-41FA-BF23-75A0561A63CE}"/>
          </ac:spMkLst>
        </pc:spChg>
        <pc:spChg chg="add mod">
          <ac:chgData name="Minh Trần" userId="af3073328ff57e66" providerId="LiveId" clId="{164A8FBD-5358-410B-81DA-C33C35809A36}" dt="2020-05-12T08:37:13.968" v="10216" actId="1076"/>
          <ac:spMkLst>
            <pc:docMk/>
            <pc:sldMk cId="3930260536" sldId="379"/>
            <ac:spMk id="4" creationId="{33441363-CB18-4BF3-9BF2-DFC896DC8475}"/>
          </ac:spMkLst>
        </pc:spChg>
      </pc:sldChg>
      <pc:sldChg chg="addSp delSp modSp add mod">
        <pc:chgData name="Minh Trần" userId="af3073328ff57e66" providerId="LiveId" clId="{164A8FBD-5358-410B-81DA-C33C35809A36}" dt="2020-05-12T10:16:31.630" v="10425" actId="21"/>
        <pc:sldMkLst>
          <pc:docMk/>
          <pc:sldMk cId="52693369" sldId="380"/>
        </pc:sldMkLst>
        <pc:spChg chg="mod">
          <ac:chgData name="Minh Trần" userId="af3073328ff57e66" providerId="LiveId" clId="{164A8FBD-5358-410B-81DA-C33C35809A36}" dt="2020-05-12T09:51:19.744" v="10301" actId="20577"/>
          <ac:spMkLst>
            <pc:docMk/>
            <pc:sldMk cId="52693369" sldId="380"/>
            <ac:spMk id="2" creationId="{E3714657-E41F-45C5-A852-A770788472D7}"/>
          </ac:spMkLst>
        </pc:spChg>
        <pc:spChg chg="mod">
          <ac:chgData name="Minh Trần" userId="af3073328ff57e66" providerId="LiveId" clId="{164A8FBD-5358-410B-81DA-C33C35809A36}" dt="2020-05-12T10:16:31.630" v="10425" actId="21"/>
          <ac:spMkLst>
            <pc:docMk/>
            <pc:sldMk cId="52693369" sldId="380"/>
            <ac:spMk id="3" creationId="{43F85DB4-BE95-41FA-BF23-75A0561A63CE}"/>
          </ac:spMkLst>
        </pc:spChg>
        <pc:spChg chg="mod">
          <ac:chgData name="Minh Trần" userId="af3073328ff57e66" providerId="LiveId" clId="{164A8FBD-5358-410B-81DA-C33C35809A36}" dt="2020-05-12T10:16:28.688" v="10424" actId="1076"/>
          <ac:spMkLst>
            <pc:docMk/>
            <pc:sldMk cId="52693369" sldId="380"/>
            <ac:spMk id="4" creationId="{33441363-CB18-4BF3-9BF2-DFC896DC8475}"/>
          </ac:spMkLst>
        </pc:spChg>
        <pc:spChg chg="add del mod">
          <ac:chgData name="Minh Trần" userId="af3073328ff57e66" providerId="LiveId" clId="{164A8FBD-5358-410B-81DA-C33C35809A36}" dt="2020-05-12T09:51:09.720" v="10296" actId="478"/>
          <ac:spMkLst>
            <pc:docMk/>
            <pc:sldMk cId="52693369" sldId="380"/>
            <ac:spMk id="5" creationId="{7C429DD1-3B27-45F5-838A-BC210DC70634}"/>
          </ac:spMkLst>
        </pc:spChg>
        <pc:spChg chg="add del">
          <ac:chgData name="Minh Trần" userId="af3073328ff57e66" providerId="LiveId" clId="{164A8FBD-5358-410B-81DA-C33C35809A36}" dt="2020-05-12T10:15:30.731" v="10410"/>
          <ac:spMkLst>
            <pc:docMk/>
            <pc:sldMk cId="52693369" sldId="380"/>
            <ac:spMk id="6" creationId="{10C4CA92-0C79-4840-8837-873CA6FB1CF5}"/>
          </ac:spMkLst>
        </pc:spChg>
        <pc:spChg chg="add del mod">
          <ac:chgData name="Minh Trần" userId="af3073328ff57e66" providerId="LiveId" clId="{164A8FBD-5358-410B-81DA-C33C35809A36}" dt="2020-05-12T10:15:55.936" v="10419" actId="478"/>
          <ac:spMkLst>
            <pc:docMk/>
            <pc:sldMk cId="52693369" sldId="380"/>
            <ac:spMk id="7" creationId="{554C250A-F918-4E0C-80CD-CFDF34D47FC2}"/>
          </ac:spMkLst>
        </pc:spChg>
      </pc:sldChg>
      <pc:sldChg chg="addSp delSp modSp add mod">
        <pc:chgData name="Minh Trần" userId="af3073328ff57e66" providerId="LiveId" clId="{164A8FBD-5358-410B-81DA-C33C35809A36}" dt="2020-05-12T10:17:04.091" v="10432" actId="1076"/>
        <pc:sldMkLst>
          <pc:docMk/>
          <pc:sldMk cId="2988574463" sldId="381"/>
        </pc:sldMkLst>
        <pc:spChg chg="mod">
          <ac:chgData name="Minh Trần" userId="af3073328ff57e66" providerId="LiveId" clId="{164A8FBD-5358-410B-81DA-C33C35809A36}" dt="2020-05-12T09:51:24.415" v="10305" actId="20577"/>
          <ac:spMkLst>
            <pc:docMk/>
            <pc:sldMk cId="2988574463" sldId="381"/>
            <ac:spMk id="2" creationId="{E3714657-E41F-45C5-A852-A770788472D7}"/>
          </ac:spMkLst>
        </pc:spChg>
        <pc:spChg chg="mod">
          <ac:chgData name="Minh Trần" userId="af3073328ff57e66" providerId="LiveId" clId="{164A8FBD-5358-410B-81DA-C33C35809A36}" dt="2020-05-12T10:16:44.623" v="10429" actId="20577"/>
          <ac:spMkLst>
            <pc:docMk/>
            <pc:sldMk cId="2988574463" sldId="381"/>
            <ac:spMk id="3" creationId="{43F85DB4-BE95-41FA-BF23-75A0561A63CE}"/>
          </ac:spMkLst>
        </pc:spChg>
        <pc:spChg chg="del">
          <ac:chgData name="Minh Trần" userId="af3073328ff57e66" providerId="LiveId" clId="{164A8FBD-5358-410B-81DA-C33C35809A36}" dt="2020-05-12T09:52:07.576" v="10397" actId="478"/>
          <ac:spMkLst>
            <pc:docMk/>
            <pc:sldMk cId="2988574463" sldId="381"/>
            <ac:spMk id="4" creationId="{33441363-CB18-4BF3-9BF2-DFC896DC8475}"/>
          </ac:spMkLst>
        </pc:spChg>
        <pc:spChg chg="add mod">
          <ac:chgData name="Minh Trần" userId="af3073328ff57e66" providerId="LiveId" clId="{164A8FBD-5358-410B-81DA-C33C35809A36}" dt="2020-05-12T10:17:04.091" v="10432" actId="1076"/>
          <ac:spMkLst>
            <pc:docMk/>
            <pc:sldMk cId="2988574463" sldId="381"/>
            <ac:spMk id="5" creationId="{72660B1B-01FD-4380-82B2-187EFAAA2EC8}"/>
          </ac:spMkLst>
        </pc:spChg>
      </pc:sldChg>
    </pc:docChg>
  </pc:docChgLst>
  <pc:docChgLst>
    <pc:chgData name="Minh Trần" userId="af3073328ff57e66" providerId="LiveId" clId="{AC57726B-8680-4B84-B854-7B35D30C3204}"/>
    <pc:docChg chg="undo custSel addSld delSld modSld sldOrd">
      <pc:chgData name="Minh Trần" userId="af3073328ff57e66" providerId="LiveId" clId="{AC57726B-8680-4B84-B854-7B35D30C3204}" dt="2020-05-26T05:38:00.210" v="7949" actId="1076"/>
      <pc:docMkLst>
        <pc:docMk/>
      </pc:docMkLst>
      <pc:sldChg chg="addSp delSp modSp mod">
        <pc:chgData name="Minh Trần" userId="af3073328ff57e66" providerId="LiveId" clId="{AC57726B-8680-4B84-B854-7B35D30C3204}" dt="2020-05-12T10:47:33.397" v="2" actId="20577"/>
        <pc:sldMkLst>
          <pc:docMk/>
          <pc:sldMk cId="3036642579" sldId="256"/>
        </pc:sldMkLst>
        <pc:spChg chg="del">
          <ac:chgData name="Minh Trần" userId="af3073328ff57e66" providerId="LiveId" clId="{AC57726B-8680-4B84-B854-7B35D30C3204}" dt="2020-05-12T10:47:29.487" v="0"/>
          <ac:spMkLst>
            <pc:docMk/>
            <pc:sldMk cId="3036642579" sldId="256"/>
            <ac:spMk id="2" creationId="{B13A7A86-52E8-4EFF-97F9-0ED4C1C01B08}"/>
          </ac:spMkLst>
        </pc:spChg>
        <pc:spChg chg="add mod">
          <ac:chgData name="Minh Trần" userId="af3073328ff57e66" providerId="LiveId" clId="{AC57726B-8680-4B84-B854-7B35D30C3204}" dt="2020-05-12T10:47:30.209" v="1" actId="27636"/>
          <ac:spMkLst>
            <pc:docMk/>
            <pc:sldMk cId="3036642579" sldId="256"/>
            <ac:spMk id="3" creationId="{2F7EEAEA-580C-4C1C-9518-BA680E285B53}"/>
          </ac:spMkLst>
        </pc:spChg>
        <pc:spChg chg="mod">
          <ac:chgData name="Minh Trần" userId="af3073328ff57e66" providerId="LiveId" clId="{AC57726B-8680-4B84-B854-7B35D30C3204}" dt="2020-05-12T10:47:33.397" v="2" actId="20577"/>
          <ac:spMkLst>
            <pc:docMk/>
            <pc:sldMk cId="3036642579" sldId="256"/>
            <ac:spMk id="21" creationId="{91993B80-E3E2-194E-8E99-CFE9FA11A4D1}"/>
          </ac:spMkLst>
        </pc:spChg>
        <pc:spChg chg="mod">
          <ac:chgData name="Minh Trần" userId="af3073328ff57e66" providerId="LiveId" clId="{AC57726B-8680-4B84-B854-7B35D30C3204}" dt="2020-05-12T10:47:29.487" v="0"/>
          <ac:spMkLst>
            <pc:docMk/>
            <pc:sldMk cId="3036642579" sldId="256"/>
            <ac:spMk id="26" creationId="{BB3314BB-3525-8144-8535-0AC3B7F247DE}"/>
          </ac:spMkLst>
        </pc:spChg>
      </pc:sldChg>
      <pc:sldChg chg="modSp modAnim">
        <pc:chgData name="Minh Trần" userId="af3073328ff57e66" providerId="LiveId" clId="{AC57726B-8680-4B84-B854-7B35D30C3204}" dt="2020-05-25T03:50:26.412" v="3819" actId="20577"/>
        <pc:sldMkLst>
          <pc:docMk/>
          <pc:sldMk cId="2744381724" sldId="257"/>
        </pc:sldMkLst>
        <pc:spChg chg="mod">
          <ac:chgData name="Minh Trần" userId="af3073328ff57e66" providerId="LiveId" clId="{AC57726B-8680-4B84-B854-7B35D30C3204}" dt="2020-05-25T03:50:26.412" v="3819" actId="20577"/>
          <ac:spMkLst>
            <pc:docMk/>
            <pc:sldMk cId="2744381724" sldId="257"/>
            <ac:spMk id="11" creationId="{20BA3CA6-0BEB-45F3-B126-B916F3B44A99}"/>
          </ac:spMkLst>
        </pc:spChg>
      </pc:sldChg>
      <pc:sldChg chg="addSp delSp modSp mod">
        <pc:chgData name="Minh Trần" userId="af3073328ff57e66" providerId="LiveId" clId="{AC57726B-8680-4B84-B854-7B35D30C3204}" dt="2020-05-20T11:42:55.061" v="2073" actId="6549"/>
        <pc:sldMkLst>
          <pc:docMk/>
          <pc:sldMk cId="3628469828" sldId="259"/>
        </pc:sldMkLst>
        <pc:spChg chg="del">
          <ac:chgData name="Minh Trần" userId="af3073328ff57e66" providerId="LiveId" clId="{AC57726B-8680-4B84-B854-7B35D30C3204}" dt="2020-05-19T10:03:18.065" v="13"/>
          <ac:spMkLst>
            <pc:docMk/>
            <pc:sldMk cId="3628469828" sldId="259"/>
            <ac:spMk id="2" creationId="{F4736B15-1D9C-4214-B08B-EAF2C00FCBD6}"/>
          </ac:spMkLst>
        </pc:spChg>
        <pc:spChg chg="del">
          <ac:chgData name="Minh Trần" userId="af3073328ff57e66" providerId="LiveId" clId="{AC57726B-8680-4B84-B854-7B35D30C3204}" dt="2020-05-19T10:03:18.065" v="13"/>
          <ac:spMkLst>
            <pc:docMk/>
            <pc:sldMk cId="3628469828" sldId="259"/>
            <ac:spMk id="3" creationId="{3F6CCF90-01B0-495C-96F9-C3C8B0E75E59}"/>
          </ac:spMkLst>
        </pc:spChg>
        <pc:spChg chg="mod">
          <ac:chgData name="Minh Trần" userId="af3073328ff57e66" providerId="LiveId" clId="{AC57726B-8680-4B84-B854-7B35D30C3204}" dt="2020-05-19T10:03:28.397" v="39" actId="20577"/>
          <ac:spMkLst>
            <pc:docMk/>
            <pc:sldMk cId="3628469828" sldId="259"/>
            <ac:spMk id="4" creationId="{4F634654-69F4-44B2-82E6-3A96C6684CBE}"/>
          </ac:spMkLst>
        </pc:spChg>
        <pc:spChg chg="add mod">
          <ac:chgData name="Minh Trần" userId="af3073328ff57e66" providerId="LiveId" clId="{AC57726B-8680-4B84-B854-7B35D30C3204}" dt="2020-05-19T10:05:37.768" v="161" actId="20577"/>
          <ac:spMkLst>
            <pc:docMk/>
            <pc:sldMk cId="3628469828" sldId="259"/>
            <ac:spMk id="5" creationId="{D8002C5D-A26A-4525-B58D-40C6AFD60465}"/>
          </ac:spMkLst>
        </pc:spChg>
        <pc:spChg chg="add mod">
          <ac:chgData name="Minh Trần" userId="af3073328ff57e66" providerId="LiveId" clId="{AC57726B-8680-4B84-B854-7B35D30C3204}" dt="2020-05-20T11:42:55.061" v="2073" actId="6549"/>
          <ac:spMkLst>
            <pc:docMk/>
            <pc:sldMk cId="3628469828" sldId="259"/>
            <ac:spMk id="6" creationId="{98610672-20A0-4DF4-BC37-0AAC94645E70}"/>
          </ac:spMkLst>
        </pc:spChg>
      </pc:sldChg>
      <pc:sldChg chg="del">
        <pc:chgData name="Minh Trần" userId="af3073328ff57e66" providerId="LiveId" clId="{AC57726B-8680-4B84-B854-7B35D30C3204}" dt="2020-05-12T10:48:10.956" v="10" actId="47"/>
        <pc:sldMkLst>
          <pc:docMk/>
          <pc:sldMk cId="798394992" sldId="260"/>
        </pc:sldMkLst>
      </pc:sldChg>
      <pc:sldChg chg="modSp add mod">
        <pc:chgData name="Minh Trần" userId="af3073328ff57e66" providerId="LiveId" clId="{AC57726B-8680-4B84-B854-7B35D30C3204}" dt="2020-05-25T07:37:10.075" v="4912" actId="6549"/>
        <pc:sldMkLst>
          <pc:docMk/>
          <pc:sldMk cId="928078451" sldId="260"/>
        </pc:sldMkLst>
        <pc:spChg chg="mod">
          <ac:chgData name="Minh Trần" userId="af3073328ff57e66" providerId="LiveId" clId="{AC57726B-8680-4B84-B854-7B35D30C3204}" dt="2020-05-19T10:03:45.117" v="71" actId="20577"/>
          <ac:spMkLst>
            <pc:docMk/>
            <pc:sldMk cId="928078451" sldId="260"/>
            <ac:spMk id="4" creationId="{4F634654-69F4-44B2-82E6-3A96C6684CBE}"/>
          </ac:spMkLst>
        </pc:spChg>
        <pc:spChg chg="mod">
          <ac:chgData name="Minh Trần" userId="af3073328ff57e66" providerId="LiveId" clId="{AC57726B-8680-4B84-B854-7B35D30C3204}" dt="2020-05-20T11:44:19.657" v="2084" actId="20577"/>
          <ac:spMkLst>
            <pc:docMk/>
            <pc:sldMk cId="928078451" sldId="260"/>
            <ac:spMk id="5" creationId="{D8002C5D-A26A-4525-B58D-40C6AFD60465}"/>
          </ac:spMkLst>
        </pc:spChg>
        <pc:spChg chg="mod">
          <ac:chgData name="Minh Trần" userId="af3073328ff57e66" providerId="LiveId" clId="{AC57726B-8680-4B84-B854-7B35D30C3204}" dt="2020-05-25T07:37:10.075" v="4912" actId="6549"/>
          <ac:spMkLst>
            <pc:docMk/>
            <pc:sldMk cId="928078451" sldId="260"/>
            <ac:spMk id="6" creationId="{98610672-20A0-4DF4-BC37-0AAC94645E70}"/>
          </ac:spMkLst>
        </pc:spChg>
      </pc:sldChg>
      <pc:sldChg chg="modSp add mod">
        <pc:chgData name="Minh Trần" userId="af3073328ff57e66" providerId="LiveId" clId="{AC57726B-8680-4B84-B854-7B35D30C3204}" dt="2020-05-20T11:49:00.170" v="2387" actId="20577"/>
        <pc:sldMkLst>
          <pc:docMk/>
          <pc:sldMk cId="2499561699" sldId="261"/>
        </pc:sldMkLst>
        <pc:spChg chg="mod">
          <ac:chgData name="Minh Trần" userId="af3073328ff57e66" providerId="LiveId" clId="{AC57726B-8680-4B84-B854-7B35D30C3204}" dt="2020-05-19T10:04:07.342" v="109" actId="6549"/>
          <ac:spMkLst>
            <pc:docMk/>
            <pc:sldMk cId="2499561699" sldId="261"/>
            <ac:spMk id="4" creationId="{4F634654-69F4-44B2-82E6-3A96C6684CBE}"/>
          </ac:spMkLst>
        </pc:spChg>
        <pc:spChg chg="mod">
          <ac:chgData name="Minh Trần" userId="af3073328ff57e66" providerId="LiveId" clId="{AC57726B-8680-4B84-B854-7B35D30C3204}" dt="2020-05-20T11:47:54.471" v="2307" actId="20577"/>
          <ac:spMkLst>
            <pc:docMk/>
            <pc:sldMk cId="2499561699" sldId="261"/>
            <ac:spMk id="5" creationId="{D8002C5D-A26A-4525-B58D-40C6AFD60465}"/>
          </ac:spMkLst>
        </pc:spChg>
        <pc:spChg chg="mod">
          <ac:chgData name="Minh Trần" userId="af3073328ff57e66" providerId="LiveId" clId="{AC57726B-8680-4B84-B854-7B35D30C3204}" dt="2020-05-20T11:49:00.170" v="2387" actId="20577"/>
          <ac:spMkLst>
            <pc:docMk/>
            <pc:sldMk cId="2499561699" sldId="261"/>
            <ac:spMk id="6" creationId="{98610672-20A0-4DF4-BC37-0AAC94645E70}"/>
          </ac:spMkLst>
        </pc:spChg>
      </pc:sldChg>
      <pc:sldChg chg="modSp add mod ord">
        <pc:chgData name="Minh Trần" userId="af3073328ff57e66" providerId="LiveId" clId="{AC57726B-8680-4B84-B854-7B35D30C3204}" dt="2020-05-25T05:00:08.756" v="3981" actId="20577"/>
        <pc:sldMkLst>
          <pc:docMk/>
          <pc:sldMk cId="145759775" sldId="262"/>
        </pc:sldMkLst>
        <pc:spChg chg="mod">
          <ac:chgData name="Minh Trần" userId="af3073328ff57e66" providerId="LiveId" clId="{AC57726B-8680-4B84-B854-7B35D30C3204}" dt="2020-05-25T03:50:43.972" v="3820"/>
          <ac:spMkLst>
            <pc:docMk/>
            <pc:sldMk cId="145759775" sldId="262"/>
            <ac:spMk id="4" creationId="{4F634654-69F4-44B2-82E6-3A96C6684CBE}"/>
          </ac:spMkLst>
        </pc:spChg>
        <pc:spChg chg="mod">
          <ac:chgData name="Minh Trần" userId="af3073328ff57e66" providerId="LiveId" clId="{AC57726B-8680-4B84-B854-7B35D30C3204}" dt="2020-05-25T04:52:57.317" v="3831" actId="20577"/>
          <ac:spMkLst>
            <pc:docMk/>
            <pc:sldMk cId="145759775" sldId="262"/>
            <ac:spMk id="5" creationId="{D8002C5D-A26A-4525-B58D-40C6AFD60465}"/>
          </ac:spMkLst>
        </pc:spChg>
        <pc:spChg chg="mod">
          <ac:chgData name="Minh Trần" userId="af3073328ff57e66" providerId="LiveId" clId="{AC57726B-8680-4B84-B854-7B35D30C3204}" dt="2020-05-25T05:00:08.756" v="3981" actId="20577"/>
          <ac:spMkLst>
            <pc:docMk/>
            <pc:sldMk cId="145759775" sldId="262"/>
            <ac:spMk id="6" creationId="{98610672-20A0-4DF4-BC37-0AAC94645E70}"/>
          </ac:spMkLst>
        </pc:spChg>
      </pc:sldChg>
      <pc:sldChg chg="addSp delSp modSp new mod">
        <pc:chgData name="Minh Trần" userId="af3073328ff57e66" providerId="LiveId" clId="{AC57726B-8680-4B84-B854-7B35D30C3204}" dt="2020-05-19T10:22:43.420" v="246"/>
        <pc:sldMkLst>
          <pc:docMk/>
          <pc:sldMk cId="2531788225" sldId="263"/>
        </pc:sldMkLst>
        <pc:spChg chg="del">
          <ac:chgData name="Minh Trần" userId="af3073328ff57e66" providerId="LiveId" clId="{AC57726B-8680-4B84-B854-7B35D30C3204}" dt="2020-05-19T10:18:55.394" v="221"/>
          <ac:spMkLst>
            <pc:docMk/>
            <pc:sldMk cId="2531788225" sldId="263"/>
            <ac:spMk id="2" creationId="{998E8A52-055E-49DE-9DBE-337B9C1AB690}"/>
          </ac:spMkLst>
        </pc:spChg>
        <pc:spChg chg="del">
          <ac:chgData name="Minh Trần" userId="af3073328ff57e66" providerId="LiveId" clId="{AC57726B-8680-4B84-B854-7B35D30C3204}" dt="2020-05-19T10:18:55.394" v="221"/>
          <ac:spMkLst>
            <pc:docMk/>
            <pc:sldMk cId="2531788225" sldId="263"/>
            <ac:spMk id="3" creationId="{1E2C8C9B-F150-4665-8611-FD605E384668}"/>
          </ac:spMkLst>
        </pc:spChg>
        <pc:spChg chg="del">
          <ac:chgData name="Minh Trần" userId="af3073328ff57e66" providerId="LiveId" clId="{AC57726B-8680-4B84-B854-7B35D30C3204}" dt="2020-05-19T10:18:55.394" v="221"/>
          <ac:spMkLst>
            <pc:docMk/>
            <pc:sldMk cId="2531788225" sldId="263"/>
            <ac:spMk id="4" creationId="{EFA822BB-D3DF-4E2B-BA56-A010ED403642}"/>
          </ac:spMkLst>
        </pc:spChg>
        <pc:spChg chg="add mod">
          <ac:chgData name="Minh Trần" userId="af3073328ff57e66" providerId="LiveId" clId="{AC57726B-8680-4B84-B854-7B35D30C3204}" dt="2020-05-19T10:19:03.679" v="236" actId="20577"/>
          <ac:spMkLst>
            <pc:docMk/>
            <pc:sldMk cId="2531788225" sldId="263"/>
            <ac:spMk id="5" creationId="{E2BE1484-9C2F-4F55-ACEB-588337DE08F2}"/>
          </ac:spMkLst>
        </pc:spChg>
        <pc:spChg chg="add mod">
          <ac:chgData name="Minh Trần" userId="af3073328ff57e66" providerId="LiveId" clId="{AC57726B-8680-4B84-B854-7B35D30C3204}" dt="2020-05-19T10:22:43.420" v="246"/>
          <ac:spMkLst>
            <pc:docMk/>
            <pc:sldMk cId="2531788225" sldId="263"/>
            <ac:spMk id="6" creationId="{EE584293-108B-42B3-8205-967320EBA247}"/>
          </ac:spMkLst>
        </pc:spChg>
      </pc:sldChg>
      <pc:sldChg chg="del">
        <pc:chgData name="Minh Trần" userId="af3073328ff57e66" providerId="LiveId" clId="{AC57726B-8680-4B84-B854-7B35D30C3204}" dt="2020-05-12T10:48:10.956" v="10" actId="47"/>
        <pc:sldMkLst>
          <pc:docMk/>
          <pc:sldMk cId="2402200980" sldId="264"/>
        </pc:sldMkLst>
      </pc:sldChg>
      <pc:sldChg chg="addSp modSp new mod">
        <pc:chgData name="Minh Trần" userId="af3073328ff57e66" providerId="LiveId" clId="{AC57726B-8680-4B84-B854-7B35D30C3204}" dt="2020-05-19T10:54:45.213" v="368" actId="14100"/>
        <pc:sldMkLst>
          <pc:docMk/>
          <pc:sldMk cId="2744818956" sldId="264"/>
        </pc:sldMkLst>
        <pc:spChg chg="mod">
          <ac:chgData name="Minh Trần" userId="af3073328ff57e66" providerId="LiveId" clId="{AC57726B-8680-4B84-B854-7B35D30C3204}" dt="2020-05-19T10:24:59.515" v="293" actId="20577"/>
          <ac:spMkLst>
            <pc:docMk/>
            <pc:sldMk cId="2744818956" sldId="264"/>
            <ac:spMk id="2" creationId="{D63472BE-BC8E-4357-84B9-D40A01985FDF}"/>
          </ac:spMkLst>
        </pc:spChg>
        <pc:spChg chg="mod">
          <ac:chgData name="Minh Trần" userId="af3073328ff57e66" providerId="LiveId" clId="{AC57726B-8680-4B84-B854-7B35D30C3204}" dt="2020-05-19T10:54:29.494" v="365" actId="20577"/>
          <ac:spMkLst>
            <pc:docMk/>
            <pc:sldMk cId="2744818956" sldId="264"/>
            <ac:spMk id="3" creationId="{80C1F8BE-287F-4514-9ACD-E630202E8FBE}"/>
          </ac:spMkLst>
        </pc:spChg>
        <pc:spChg chg="add mod">
          <ac:chgData name="Minh Trần" userId="af3073328ff57e66" providerId="LiveId" clId="{AC57726B-8680-4B84-B854-7B35D30C3204}" dt="2020-05-19T10:54:45.213" v="368" actId="14100"/>
          <ac:spMkLst>
            <pc:docMk/>
            <pc:sldMk cId="2744818956" sldId="264"/>
            <ac:spMk id="4" creationId="{513A74CE-6FA7-4A0F-8E8F-DFAC20891013}"/>
          </ac:spMkLst>
        </pc:spChg>
        <pc:picChg chg="add mod">
          <ac:chgData name="Minh Trần" userId="af3073328ff57e66" providerId="LiveId" clId="{AC57726B-8680-4B84-B854-7B35D30C3204}" dt="2020-05-19T10:54:34.801" v="367" actId="1076"/>
          <ac:picMkLst>
            <pc:docMk/>
            <pc:sldMk cId="2744818956" sldId="264"/>
            <ac:picMk id="5" creationId="{440C691C-C9DC-40EF-A642-2B8A6AF94C12}"/>
          </ac:picMkLst>
        </pc:picChg>
      </pc:sldChg>
      <pc:sldChg chg="addSp delSp modSp add mod">
        <pc:chgData name="Minh Trần" userId="af3073328ff57e66" providerId="LiveId" clId="{AC57726B-8680-4B84-B854-7B35D30C3204}" dt="2020-05-19T10:57:17.786" v="435" actId="478"/>
        <pc:sldMkLst>
          <pc:docMk/>
          <pc:sldMk cId="3266430988" sldId="265"/>
        </pc:sldMkLst>
        <pc:spChg chg="mod">
          <ac:chgData name="Minh Trần" userId="af3073328ff57e66" providerId="LiveId" clId="{AC57726B-8680-4B84-B854-7B35D30C3204}" dt="2020-05-19T10:56:28.547" v="373" actId="20577"/>
          <ac:spMkLst>
            <pc:docMk/>
            <pc:sldMk cId="3266430988" sldId="265"/>
            <ac:spMk id="2" creationId="{D63472BE-BC8E-4357-84B9-D40A01985FDF}"/>
          </ac:spMkLst>
        </pc:spChg>
        <pc:spChg chg="mod">
          <ac:chgData name="Minh Trần" userId="af3073328ff57e66" providerId="LiveId" clId="{AC57726B-8680-4B84-B854-7B35D30C3204}" dt="2020-05-19T10:57:14.788" v="434" actId="6549"/>
          <ac:spMkLst>
            <pc:docMk/>
            <pc:sldMk cId="3266430988" sldId="265"/>
            <ac:spMk id="3" creationId="{80C1F8BE-287F-4514-9ACD-E630202E8FBE}"/>
          </ac:spMkLst>
        </pc:spChg>
        <pc:spChg chg="del">
          <ac:chgData name="Minh Trần" userId="af3073328ff57e66" providerId="LiveId" clId="{AC57726B-8680-4B84-B854-7B35D30C3204}" dt="2020-05-19T10:56:44.450" v="381" actId="478"/>
          <ac:spMkLst>
            <pc:docMk/>
            <pc:sldMk cId="3266430988" sldId="265"/>
            <ac:spMk id="4" creationId="{513A74CE-6FA7-4A0F-8E8F-DFAC20891013}"/>
          </ac:spMkLst>
        </pc:spChg>
        <pc:spChg chg="add mod">
          <ac:chgData name="Minh Trần" userId="af3073328ff57e66" providerId="LiveId" clId="{AC57726B-8680-4B84-B854-7B35D30C3204}" dt="2020-05-19T10:56:57.872" v="388" actId="1076"/>
          <ac:spMkLst>
            <pc:docMk/>
            <pc:sldMk cId="3266430988" sldId="265"/>
            <ac:spMk id="6" creationId="{4C22475D-AB8B-49BF-903A-06E32B2E3AD5}"/>
          </ac:spMkLst>
        </pc:spChg>
        <pc:picChg chg="del">
          <ac:chgData name="Minh Trần" userId="af3073328ff57e66" providerId="LiveId" clId="{AC57726B-8680-4B84-B854-7B35D30C3204}" dt="2020-05-19T10:57:17.786" v="435" actId="478"/>
          <ac:picMkLst>
            <pc:docMk/>
            <pc:sldMk cId="3266430988" sldId="265"/>
            <ac:picMk id="5" creationId="{440C691C-C9DC-40EF-A642-2B8A6AF94C12}"/>
          </ac:picMkLst>
        </pc:picChg>
      </pc:sldChg>
      <pc:sldChg chg="modSp new mod">
        <pc:chgData name="Minh Trần" userId="af3073328ff57e66" providerId="LiveId" clId="{AC57726B-8680-4B84-B854-7B35D30C3204}" dt="2020-05-19T11:20:38.346" v="501" actId="114"/>
        <pc:sldMkLst>
          <pc:docMk/>
          <pc:sldMk cId="3776841004" sldId="266"/>
        </pc:sldMkLst>
        <pc:spChg chg="mod">
          <ac:chgData name="Minh Trần" userId="af3073328ff57e66" providerId="LiveId" clId="{AC57726B-8680-4B84-B854-7B35D30C3204}" dt="2020-05-19T11:13:39.574" v="488" actId="20577"/>
          <ac:spMkLst>
            <pc:docMk/>
            <pc:sldMk cId="3776841004" sldId="266"/>
            <ac:spMk id="2" creationId="{4601CCBE-7D8E-4C6D-8D14-6CBF0C601DC6}"/>
          </ac:spMkLst>
        </pc:spChg>
        <pc:spChg chg="mod">
          <ac:chgData name="Minh Trần" userId="af3073328ff57e66" providerId="LiveId" clId="{AC57726B-8680-4B84-B854-7B35D30C3204}" dt="2020-05-19T11:20:38.346" v="501" actId="114"/>
          <ac:spMkLst>
            <pc:docMk/>
            <pc:sldMk cId="3776841004" sldId="266"/>
            <ac:spMk id="3" creationId="{30EE2BAA-9B57-498C-B40B-6865EAEBE47D}"/>
          </ac:spMkLst>
        </pc:spChg>
      </pc:sldChg>
      <pc:sldChg chg="modSp add mod">
        <pc:chgData name="Minh Trần" userId="af3073328ff57e66" providerId="LiveId" clId="{AC57726B-8680-4B84-B854-7B35D30C3204}" dt="2020-05-19T11:41:09.834" v="635" actId="20577"/>
        <pc:sldMkLst>
          <pc:docMk/>
          <pc:sldMk cId="1753610340" sldId="267"/>
        </pc:sldMkLst>
        <pc:spChg chg="mod">
          <ac:chgData name="Minh Trần" userId="af3073328ff57e66" providerId="LiveId" clId="{AC57726B-8680-4B84-B854-7B35D30C3204}" dt="2020-05-19T11:41:09.834" v="635" actId="20577"/>
          <ac:spMkLst>
            <pc:docMk/>
            <pc:sldMk cId="1753610340" sldId="267"/>
            <ac:spMk id="2" creationId="{4601CCBE-7D8E-4C6D-8D14-6CBF0C601DC6}"/>
          </ac:spMkLst>
        </pc:spChg>
        <pc:spChg chg="mod">
          <ac:chgData name="Minh Trần" userId="af3073328ff57e66" providerId="LiveId" clId="{AC57726B-8680-4B84-B854-7B35D30C3204}" dt="2020-05-19T11:24:53.854" v="555"/>
          <ac:spMkLst>
            <pc:docMk/>
            <pc:sldMk cId="1753610340" sldId="267"/>
            <ac:spMk id="3" creationId="{30EE2BAA-9B57-498C-B40B-6865EAEBE47D}"/>
          </ac:spMkLst>
        </pc:spChg>
      </pc:sldChg>
      <pc:sldChg chg="modSp add mod">
        <pc:chgData name="Minh Trần" userId="af3073328ff57e66" providerId="LiveId" clId="{AC57726B-8680-4B84-B854-7B35D30C3204}" dt="2020-05-19T11:41:04.595" v="632" actId="20577"/>
        <pc:sldMkLst>
          <pc:docMk/>
          <pc:sldMk cId="527387236" sldId="268"/>
        </pc:sldMkLst>
        <pc:spChg chg="mod">
          <ac:chgData name="Minh Trần" userId="af3073328ff57e66" providerId="LiveId" clId="{AC57726B-8680-4B84-B854-7B35D30C3204}" dt="2020-05-19T11:41:04.595" v="632" actId="20577"/>
          <ac:spMkLst>
            <pc:docMk/>
            <pc:sldMk cId="527387236" sldId="268"/>
            <ac:spMk id="2" creationId="{4601CCBE-7D8E-4C6D-8D14-6CBF0C601DC6}"/>
          </ac:spMkLst>
        </pc:spChg>
        <pc:spChg chg="mod">
          <ac:chgData name="Minh Trần" userId="af3073328ff57e66" providerId="LiveId" clId="{AC57726B-8680-4B84-B854-7B35D30C3204}" dt="2020-05-19T11:38:37.753" v="569"/>
          <ac:spMkLst>
            <pc:docMk/>
            <pc:sldMk cId="527387236" sldId="268"/>
            <ac:spMk id="3" creationId="{30EE2BAA-9B57-498C-B40B-6865EAEBE47D}"/>
          </ac:spMkLst>
        </pc:spChg>
      </pc:sldChg>
      <pc:sldChg chg="modSp add mod">
        <pc:chgData name="Minh Trần" userId="af3073328ff57e66" providerId="LiveId" clId="{AC57726B-8680-4B84-B854-7B35D30C3204}" dt="2020-05-20T07:33:41.235" v="654" actId="20577"/>
        <pc:sldMkLst>
          <pc:docMk/>
          <pc:sldMk cId="3615396112" sldId="269"/>
        </pc:sldMkLst>
        <pc:spChg chg="mod">
          <ac:chgData name="Minh Trần" userId="af3073328ff57e66" providerId="LiveId" clId="{AC57726B-8680-4B84-B854-7B35D30C3204}" dt="2020-05-20T07:33:41.235" v="654" actId="20577"/>
          <ac:spMkLst>
            <pc:docMk/>
            <pc:sldMk cId="3615396112" sldId="269"/>
            <ac:spMk id="2" creationId="{4601CCBE-7D8E-4C6D-8D14-6CBF0C601DC6}"/>
          </ac:spMkLst>
        </pc:spChg>
        <pc:spChg chg="mod">
          <ac:chgData name="Minh Trần" userId="af3073328ff57e66" providerId="LiveId" clId="{AC57726B-8680-4B84-B854-7B35D30C3204}" dt="2020-05-20T07:24:02.472" v="643" actId="33524"/>
          <ac:spMkLst>
            <pc:docMk/>
            <pc:sldMk cId="3615396112" sldId="269"/>
            <ac:spMk id="3" creationId="{30EE2BAA-9B57-498C-B40B-6865EAEBE47D}"/>
          </ac:spMkLst>
        </pc:spChg>
      </pc:sldChg>
      <pc:sldChg chg="addSp delSp modSp new mod">
        <pc:chgData name="Minh Trần" userId="af3073328ff57e66" providerId="LiveId" clId="{AC57726B-8680-4B84-B854-7B35D30C3204}" dt="2020-05-20T08:34:42.991" v="1093" actId="14100"/>
        <pc:sldMkLst>
          <pc:docMk/>
          <pc:sldMk cId="2413106238" sldId="270"/>
        </pc:sldMkLst>
        <pc:spChg chg="mod">
          <ac:chgData name="Minh Trần" userId="af3073328ff57e66" providerId="LiveId" clId="{AC57726B-8680-4B84-B854-7B35D30C3204}" dt="2020-05-20T07:37:18.074" v="683" actId="20577"/>
          <ac:spMkLst>
            <pc:docMk/>
            <pc:sldMk cId="2413106238" sldId="270"/>
            <ac:spMk id="2" creationId="{32162BE7-C5D5-4C25-971B-1AA046B8089D}"/>
          </ac:spMkLst>
        </pc:spChg>
        <pc:spChg chg="mod">
          <ac:chgData name="Minh Trần" userId="af3073328ff57e66" providerId="LiveId" clId="{AC57726B-8680-4B84-B854-7B35D30C3204}" dt="2020-05-20T07:57:27.425" v="903" actId="113"/>
          <ac:spMkLst>
            <pc:docMk/>
            <pc:sldMk cId="2413106238" sldId="270"/>
            <ac:spMk id="3" creationId="{2201D6B1-210C-40B8-BD31-7216503F5924}"/>
          </ac:spMkLst>
        </pc:spChg>
        <pc:spChg chg="add mod">
          <ac:chgData name="Minh Trần" userId="af3073328ff57e66" providerId="LiveId" clId="{AC57726B-8680-4B84-B854-7B35D30C3204}" dt="2020-05-20T07:43:51.681" v="862" actId="14100"/>
          <ac:spMkLst>
            <pc:docMk/>
            <pc:sldMk cId="2413106238" sldId="270"/>
            <ac:spMk id="4" creationId="{486A6AF9-BD89-43F2-BB4B-C7C584C0A0E6}"/>
          </ac:spMkLst>
        </pc:spChg>
        <pc:spChg chg="add del mod">
          <ac:chgData name="Minh Trần" userId="af3073328ff57e66" providerId="LiveId" clId="{AC57726B-8680-4B84-B854-7B35D30C3204}" dt="2020-05-20T08:34:18.398" v="1082" actId="478"/>
          <ac:spMkLst>
            <pc:docMk/>
            <pc:sldMk cId="2413106238" sldId="270"/>
            <ac:spMk id="5" creationId="{E07A4EAD-E20D-4F26-B3C5-1AEA1BF2B0EF}"/>
          </ac:spMkLst>
        </pc:spChg>
        <pc:spChg chg="add mod">
          <ac:chgData name="Minh Trần" userId="af3073328ff57e66" providerId="LiveId" clId="{AC57726B-8680-4B84-B854-7B35D30C3204}" dt="2020-05-20T08:34:42.991" v="1093" actId="14100"/>
          <ac:spMkLst>
            <pc:docMk/>
            <pc:sldMk cId="2413106238" sldId="270"/>
            <ac:spMk id="6" creationId="{38363BE7-B8B1-45CC-9832-538EB4C95685}"/>
          </ac:spMkLst>
        </pc:spChg>
      </pc:sldChg>
      <pc:sldChg chg="addSp delSp modSp add mod">
        <pc:chgData name="Minh Trần" userId="af3073328ff57e66" providerId="LiveId" clId="{AC57726B-8680-4B84-B854-7B35D30C3204}" dt="2020-05-20T08:44:42.181" v="1122" actId="13926"/>
        <pc:sldMkLst>
          <pc:docMk/>
          <pc:sldMk cId="406999597" sldId="271"/>
        </pc:sldMkLst>
        <pc:spChg chg="mod">
          <ac:chgData name="Minh Trần" userId="af3073328ff57e66" providerId="LiveId" clId="{AC57726B-8680-4B84-B854-7B35D30C3204}" dt="2020-05-20T07:57:57.433" v="912" actId="20577"/>
          <ac:spMkLst>
            <pc:docMk/>
            <pc:sldMk cId="406999597" sldId="271"/>
            <ac:spMk id="2" creationId="{32162BE7-C5D5-4C25-971B-1AA046B8089D}"/>
          </ac:spMkLst>
        </pc:spChg>
        <pc:spChg chg="mod">
          <ac:chgData name="Minh Trần" userId="af3073328ff57e66" providerId="LiveId" clId="{AC57726B-8680-4B84-B854-7B35D30C3204}" dt="2020-05-20T08:44:42.181" v="1122" actId="13926"/>
          <ac:spMkLst>
            <pc:docMk/>
            <pc:sldMk cId="406999597" sldId="271"/>
            <ac:spMk id="3" creationId="{2201D6B1-210C-40B8-BD31-7216503F5924}"/>
          </ac:spMkLst>
        </pc:spChg>
        <pc:spChg chg="del">
          <ac:chgData name="Minh Trần" userId="af3073328ff57e66" providerId="LiveId" clId="{AC57726B-8680-4B84-B854-7B35D30C3204}" dt="2020-05-20T07:58:48.989" v="947" actId="478"/>
          <ac:spMkLst>
            <pc:docMk/>
            <pc:sldMk cId="406999597" sldId="271"/>
            <ac:spMk id="4" creationId="{486A6AF9-BD89-43F2-BB4B-C7C584C0A0E6}"/>
          </ac:spMkLst>
        </pc:spChg>
        <pc:spChg chg="del">
          <ac:chgData name="Minh Trần" userId="af3073328ff57e66" providerId="LiveId" clId="{AC57726B-8680-4B84-B854-7B35D30C3204}" dt="2020-05-20T07:58:50.459" v="948" actId="478"/>
          <ac:spMkLst>
            <pc:docMk/>
            <pc:sldMk cId="406999597" sldId="271"/>
            <ac:spMk id="5" creationId="{E07A4EAD-E20D-4F26-B3C5-1AEA1BF2B0EF}"/>
          </ac:spMkLst>
        </pc:spChg>
        <pc:spChg chg="add mod">
          <ac:chgData name="Minh Trần" userId="af3073328ff57e66" providerId="LiveId" clId="{AC57726B-8680-4B84-B854-7B35D30C3204}" dt="2020-05-20T08:44:14.282" v="1099" actId="20577"/>
          <ac:spMkLst>
            <pc:docMk/>
            <pc:sldMk cId="406999597" sldId="271"/>
            <ac:spMk id="6" creationId="{4210AB09-8C68-4267-AD56-7818A89218F5}"/>
          </ac:spMkLst>
        </pc:spChg>
        <pc:picChg chg="add mod">
          <ac:chgData name="Minh Trần" userId="af3073328ff57e66" providerId="LiveId" clId="{AC57726B-8680-4B84-B854-7B35D30C3204}" dt="2020-05-20T08:44:23.762" v="1102" actId="14100"/>
          <ac:picMkLst>
            <pc:docMk/>
            <pc:sldMk cId="406999597" sldId="271"/>
            <ac:picMk id="7" creationId="{1CFC33C9-9EF2-478A-BAD7-78B050F9AFBE}"/>
          </ac:picMkLst>
        </pc:picChg>
      </pc:sldChg>
      <pc:sldChg chg="addSp delSp modSp add mod">
        <pc:chgData name="Minh Trần" userId="af3073328ff57e66" providerId="LiveId" clId="{AC57726B-8680-4B84-B854-7B35D30C3204}" dt="2020-05-20T08:54:24.594" v="1194" actId="20577"/>
        <pc:sldMkLst>
          <pc:docMk/>
          <pc:sldMk cId="3552360686" sldId="272"/>
        </pc:sldMkLst>
        <pc:spChg chg="mod">
          <ac:chgData name="Minh Trần" userId="af3073328ff57e66" providerId="LiveId" clId="{AC57726B-8680-4B84-B854-7B35D30C3204}" dt="2020-05-20T08:54:24.594" v="1194" actId="20577"/>
          <ac:spMkLst>
            <pc:docMk/>
            <pc:sldMk cId="3552360686" sldId="272"/>
            <ac:spMk id="2" creationId="{32162BE7-C5D5-4C25-971B-1AA046B8089D}"/>
          </ac:spMkLst>
        </pc:spChg>
        <pc:spChg chg="mod">
          <ac:chgData name="Minh Trần" userId="af3073328ff57e66" providerId="LiveId" clId="{AC57726B-8680-4B84-B854-7B35D30C3204}" dt="2020-05-20T08:45:36.203" v="1127" actId="14100"/>
          <ac:spMkLst>
            <pc:docMk/>
            <pc:sldMk cId="3552360686" sldId="272"/>
            <ac:spMk id="3" creationId="{2201D6B1-210C-40B8-BD31-7216503F5924}"/>
          </ac:spMkLst>
        </pc:spChg>
        <pc:spChg chg="add del mod">
          <ac:chgData name="Minh Trần" userId="af3073328ff57e66" providerId="LiveId" clId="{AC57726B-8680-4B84-B854-7B35D30C3204}" dt="2020-05-20T08:45:25.966" v="1123" actId="478"/>
          <ac:spMkLst>
            <pc:docMk/>
            <pc:sldMk cId="3552360686" sldId="272"/>
            <ac:spMk id="4" creationId="{43DCB2E5-F316-4F98-BA3C-7D0528F3BE85}"/>
          </ac:spMkLst>
        </pc:spChg>
        <pc:spChg chg="del">
          <ac:chgData name="Minh Trần" userId="af3073328ff57e66" providerId="LiveId" clId="{AC57726B-8680-4B84-B854-7B35D30C3204}" dt="2020-05-20T08:00:58.828" v="1061" actId="478"/>
          <ac:spMkLst>
            <pc:docMk/>
            <pc:sldMk cId="3552360686" sldId="272"/>
            <ac:spMk id="6" creationId="{4210AB09-8C68-4267-AD56-7818A89218F5}"/>
          </ac:spMkLst>
        </pc:spChg>
        <pc:spChg chg="add mod">
          <ac:chgData name="Minh Trần" userId="af3073328ff57e66" providerId="LiveId" clId="{AC57726B-8680-4B84-B854-7B35D30C3204}" dt="2020-05-20T08:45:41.615" v="1128" actId="1076"/>
          <ac:spMkLst>
            <pc:docMk/>
            <pc:sldMk cId="3552360686" sldId="272"/>
            <ac:spMk id="7" creationId="{E279E6C4-C81F-4A1E-A855-856A60A8B55F}"/>
          </ac:spMkLst>
        </pc:spChg>
        <pc:picChg chg="add mod">
          <ac:chgData name="Minh Trần" userId="af3073328ff57e66" providerId="LiveId" clId="{AC57726B-8680-4B84-B854-7B35D30C3204}" dt="2020-05-20T08:45:47.124" v="1129" actId="1076"/>
          <ac:picMkLst>
            <pc:docMk/>
            <pc:sldMk cId="3552360686" sldId="272"/>
            <ac:picMk id="5" creationId="{56D1BED6-4261-43D9-954F-1AFB9059A567}"/>
          </ac:picMkLst>
        </pc:picChg>
      </pc:sldChg>
      <pc:sldChg chg="addSp delSp modSp add mod">
        <pc:chgData name="Minh Trần" userId="af3073328ff57e66" providerId="LiveId" clId="{AC57726B-8680-4B84-B854-7B35D30C3204}" dt="2020-05-20T08:54:28.276" v="1195" actId="20577"/>
        <pc:sldMkLst>
          <pc:docMk/>
          <pc:sldMk cId="1723159726" sldId="273"/>
        </pc:sldMkLst>
        <pc:spChg chg="mod">
          <ac:chgData name="Minh Trần" userId="af3073328ff57e66" providerId="LiveId" clId="{AC57726B-8680-4B84-B854-7B35D30C3204}" dt="2020-05-20T08:54:28.276" v="1195" actId="20577"/>
          <ac:spMkLst>
            <pc:docMk/>
            <pc:sldMk cId="1723159726" sldId="273"/>
            <ac:spMk id="2" creationId="{32162BE7-C5D5-4C25-971B-1AA046B8089D}"/>
          </ac:spMkLst>
        </pc:spChg>
        <pc:spChg chg="mod">
          <ac:chgData name="Minh Trần" userId="af3073328ff57e66" providerId="LiveId" clId="{AC57726B-8680-4B84-B854-7B35D30C3204}" dt="2020-05-20T08:53:26.518" v="1186" actId="5793"/>
          <ac:spMkLst>
            <pc:docMk/>
            <pc:sldMk cId="1723159726" sldId="273"/>
            <ac:spMk id="3" creationId="{2201D6B1-210C-40B8-BD31-7216503F5924}"/>
          </ac:spMkLst>
        </pc:spChg>
        <pc:spChg chg="add mod">
          <ac:chgData name="Minh Trần" userId="af3073328ff57e66" providerId="LiveId" clId="{AC57726B-8680-4B84-B854-7B35D30C3204}" dt="2020-05-20T08:51:50.265" v="1174" actId="313"/>
          <ac:spMkLst>
            <pc:docMk/>
            <pc:sldMk cId="1723159726" sldId="273"/>
            <ac:spMk id="4" creationId="{01FA4D19-D6B7-43F1-B18E-811CA80E5EC2}"/>
          </ac:spMkLst>
        </pc:spChg>
        <pc:spChg chg="add mod">
          <ac:chgData name="Minh Trần" userId="af3073328ff57e66" providerId="LiveId" clId="{AC57726B-8680-4B84-B854-7B35D30C3204}" dt="2020-05-20T08:52:13.678" v="1181" actId="403"/>
          <ac:spMkLst>
            <pc:docMk/>
            <pc:sldMk cId="1723159726" sldId="273"/>
            <ac:spMk id="6" creationId="{2D767B99-2317-4F14-A961-C13F83E787AB}"/>
          </ac:spMkLst>
        </pc:spChg>
        <pc:spChg chg="del">
          <ac:chgData name="Minh Trần" userId="af3073328ff57e66" providerId="LiveId" clId="{AC57726B-8680-4B84-B854-7B35D30C3204}" dt="2020-05-20T08:49:04.719" v="1131" actId="478"/>
          <ac:spMkLst>
            <pc:docMk/>
            <pc:sldMk cId="1723159726" sldId="273"/>
            <ac:spMk id="7" creationId="{E279E6C4-C81F-4A1E-A855-856A60A8B55F}"/>
          </ac:spMkLst>
        </pc:spChg>
        <pc:spChg chg="add mod">
          <ac:chgData name="Minh Trần" userId="af3073328ff57e66" providerId="LiveId" clId="{AC57726B-8680-4B84-B854-7B35D30C3204}" dt="2020-05-20T08:53:50.604" v="1193" actId="1076"/>
          <ac:spMkLst>
            <pc:docMk/>
            <pc:sldMk cId="1723159726" sldId="273"/>
            <ac:spMk id="8" creationId="{8F1B2C9D-6D67-4AA4-89AE-F087EBEF2755}"/>
          </ac:spMkLst>
        </pc:spChg>
        <pc:picChg chg="del">
          <ac:chgData name="Minh Trần" userId="af3073328ff57e66" providerId="LiveId" clId="{AC57726B-8680-4B84-B854-7B35D30C3204}" dt="2020-05-20T08:49:05.592" v="1132" actId="478"/>
          <ac:picMkLst>
            <pc:docMk/>
            <pc:sldMk cId="1723159726" sldId="273"/>
            <ac:picMk id="5" creationId="{56D1BED6-4261-43D9-954F-1AFB9059A567}"/>
          </ac:picMkLst>
        </pc:picChg>
      </pc:sldChg>
      <pc:sldChg chg="delSp modSp add mod">
        <pc:chgData name="Minh Trần" userId="af3073328ff57e66" providerId="LiveId" clId="{AC57726B-8680-4B84-B854-7B35D30C3204}" dt="2020-05-20T09:51:43.985" v="1274" actId="20577"/>
        <pc:sldMkLst>
          <pc:docMk/>
          <pc:sldMk cId="3144517597" sldId="274"/>
        </pc:sldMkLst>
        <pc:spChg chg="mod">
          <ac:chgData name="Minh Trần" userId="af3073328ff57e66" providerId="LiveId" clId="{AC57726B-8680-4B84-B854-7B35D30C3204}" dt="2020-05-20T09:51:43.985" v="1274" actId="20577"/>
          <ac:spMkLst>
            <pc:docMk/>
            <pc:sldMk cId="3144517597" sldId="274"/>
            <ac:spMk id="2" creationId="{32162BE7-C5D5-4C25-971B-1AA046B8089D}"/>
          </ac:spMkLst>
        </pc:spChg>
        <pc:spChg chg="mod">
          <ac:chgData name="Minh Trần" userId="af3073328ff57e66" providerId="LiveId" clId="{AC57726B-8680-4B84-B854-7B35D30C3204}" dt="2020-05-20T09:51:35.805" v="1262"/>
          <ac:spMkLst>
            <pc:docMk/>
            <pc:sldMk cId="3144517597" sldId="274"/>
            <ac:spMk id="3" creationId="{2201D6B1-210C-40B8-BD31-7216503F5924}"/>
          </ac:spMkLst>
        </pc:spChg>
        <pc:spChg chg="del">
          <ac:chgData name="Minh Trần" userId="af3073328ff57e66" providerId="LiveId" clId="{AC57726B-8680-4B84-B854-7B35D30C3204}" dt="2020-05-20T09:49:26.325" v="1214" actId="478"/>
          <ac:spMkLst>
            <pc:docMk/>
            <pc:sldMk cId="3144517597" sldId="274"/>
            <ac:spMk id="4" creationId="{01FA4D19-D6B7-43F1-B18E-811CA80E5EC2}"/>
          </ac:spMkLst>
        </pc:spChg>
        <pc:spChg chg="del">
          <ac:chgData name="Minh Trần" userId="af3073328ff57e66" providerId="LiveId" clId="{AC57726B-8680-4B84-B854-7B35D30C3204}" dt="2020-05-20T09:49:27.167" v="1215" actId="478"/>
          <ac:spMkLst>
            <pc:docMk/>
            <pc:sldMk cId="3144517597" sldId="274"/>
            <ac:spMk id="6" creationId="{2D767B99-2317-4F14-A961-C13F83E787AB}"/>
          </ac:spMkLst>
        </pc:spChg>
        <pc:spChg chg="del">
          <ac:chgData name="Minh Trần" userId="af3073328ff57e66" providerId="LiveId" clId="{AC57726B-8680-4B84-B854-7B35D30C3204}" dt="2020-05-20T09:49:27.686" v="1216" actId="478"/>
          <ac:spMkLst>
            <pc:docMk/>
            <pc:sldMk cId="3144517597" sldId="274"/>
            <ac:spMk id="8" creationId="{8F1B2C9D-6D67-4AA4-89AE-F087EBEF2755}"/>
          </ac:spMkLst>
        </pc:spChg>
      </pc:sldChg>
      <pc:sldChg chg="addSp delSp modSp add mod">
        <pc:chgData name="Minh Trần" userId="af3073328ff57e66" providerId="LiveId" clId="{AC57726B-8680-4B84-B854-7B35D30C3204}" dt="2020-05-20T11:31:01.462" v="1665" actId="14100"/>
        <pc:sldMkLst>
          <pc:docMk/>
          <pc:sldMk cId="2178678" sldId="275"/>
        </pc:sldMkLst>
        <pc:spChg chg="mod">
          <ac:chgData name="Minh Trần" userId="af3073328ff57e66" providerId="LiveId" clId="{AC57726B-8680-4B84-B854-7B35D30C3204}" dt="2020-05-20T09:52:29.115" v="1297" actId="20577"/>
          <ac:spMkLst>
            <pc:docMk/>
            <pc:sldMk cId="2178678" sldId="275"/>
            <ac:spMk id="2" creationId="{32162BE7-C5D5-4C25-971B-1AA046B8089D}"/>
          </ac:spMkLst>
        </pc:spChg>
        <pc:spChg chg="mod">
          <ac:chgData name="Minh Trần" userId="af3073328ff57e66" providerId="LiveId" clId="{AC57726B-8680-4B84-B854-7B35D30C3204}" dt="2020-05-20T11:00:56.510" v="1387" actId="113"/>
          <ac:spMkLst>
            <pc:docMk/>
            <pc:sldMk cId="2178678" sldId="275"/>
            <ac:spMk id="3" creationId="{2201D6B1-210C-40B8-BD31-7216503F5924}"/>
          </ac:spMkLst>
        </pc:spChg>
        <pc:spChg chg="add del">
          <ac:chgData name="Minh Trần" userId="af3073328ff57e66" providerId="LiveId" clId="{AC57726B-8680-4B84-B854-7B35D30C3204}" dt="2020-05-20T09:52:46.439" v="1299"/>
          <ac:spMkLst>
            <pc:docMk/>
            <pc:sldMk cId="2178678" sldId="275"/>
            <ac:spMk id="4" creationId="{B5B49164-CDBA-4FA4-9B3D-0BBE592175FA}"/>
          </ac:spMkLst>
        </pc:spChg>
        <pc:spChg chg="add del mod">
          <ac:chgData name="Minh Trần" userId="af3073328ff57e66" providerId="LiveId" clId="{AC57726B-8680-4B84-B854-7B35D30C3204}" dt="2020-05-20T11:30:43.796" v="1657" actId="478"/>
          <ac:spMkLst>
            <pc:docMk/>
            <pc:sldMk cId="2178678" sldId="275"/>
            <ac:spMk id="5" creationId="{7BCDDC52-E297-468E-85FB-A791763FF6E6}"/>
          </ac:spMkLst>
        </pc:spChg>
        <pc:spChg chg="add mod">
          <ac:chgData name="Minh Trần" userId="af3073328ff57e66" providerId="LiveId" clId="{AC57726B-8680-4B84-B854-7B35D30C3204}" dt="2020-05-20T11:31:01.462" v="1665" actId="14100"/>
          <ac:spMkLst>
            <pc:docMk/>
            <pc:sldMk cId="2178678" sldId="275"/>
            <ac:spMk id="6" creationId="{15B4DFB5-6915-4258-A6CA-6D212F764790}"/>
          </ac:spMkLst>
        </pc:spChg>
      </pc:sldChg>
      <pc:sldChg chg="addSp delSp modSp add mod">
        <pc:chgData name="Minh Trần" userId="af3073328ff57e66" providerId="LiveId" clId="{AC57726B-8680-4B84-B854-7B35D30C3204}" dt="2020-05-20T11:03:17.517" v="1503" actId="1076"/>
        <pc:sldMkLst>
          <pc:docMk/>
          <pc:sldMk cId="1770337257" sldId="276"/>
        </pc:sldMkLst>
        <pc:spChg chg="mod">
          <ac:chgData name="Minh Trần" userId="af3073328ff57e66" providerId="LiveId" clId="{AC57726B-8680-4B84-B854-7B35D30C3204}" dt="2020-05-20T11:02:10.254" v="1400" actId="20577"/>
          <ac:spMkLst>
            <pc:docMk/>
            <pc:sldMk cId="1770337257" sldId="276"/>
            <ac:spMk id="2" creationId="{32162BE7-C5D5-4C25-971B-1AA046B8089D}"/>
          </ac:spMkLst>
        </pc:spChg>
        <pc:spChg chg="mod">
          <ac:chgData name="Minh Trần" userId="af3073328ff57e66" providerId="LiveId" clId="{AC57726B-8680-4B84-B854-7B35D30C3204}" dt="2020-05-20T11:02:57.090" v="1494" actId="20577"/>
          <ac:spMkLst>
            <pc:docMk/>
            <pc:sldMk cId="1770337257" sldId="276"/>
            <ac:spMk id="3" creationId="{2201D6B1-210C-40B8-BD31-7216503F5924}"/>
          </ac:spMkLst>
        </pc:spChg>
        <pc:spChg chg="add mod">
          <ac:chgData name="Minh Trần" userId="af3073328ff57e66" providerId="LiveId" clId="{AC57726B-8680-4B84-B854-7B35D30C3204}" dt="2020-05-20T11:03:17.517" v="1503" actId="1076"/>
          <ac:spMkLst>
            <pc:docMk/>
            <pc:sldMk cId="1770337257" sldId="276"/>
            <ac:spMk id="4" creationId="{A356F2A4-A379-403B-8010-A39BF441A3F4}"/>
          </ac:spMkLst>
        </pc:spChg>
        <pc:spChg chg="del">
          <ac:chgData name="Minh Trần" userId="af3073328ff57e66" providerId="LiveId" clId="{AC57726B-8680-4B84-B854-7B35D30C3204}" dt="2020-05-20T11:02:20.708" v="1401" actId="478"/>
          <ac:spMkLst>
            <pc:docMk/>
            <pc:sldMk cId="1770337257" sldId="276"/>
            <ac:spMk id="5" creationId="{7BCDDC52-E297-468E-85FB-A791763FF6E6}"/>
          </ac:spMkLst>
        </pc:spChg>
      </pc:sldChg>
      <pc:sldChg chg="addSp delSp modSp add mod">
        <pc:chgData name="Minh Trần" userId="af3073328ff57e66" providerId="LiveId" clId="{AC57726B-8680-4B84-B854-7B35D30C3204}" dt="2020-05-20T11:41:13.972" v="2071" actId="20577"/>
        <pc:sldMkLst>
          <pc:docMk/>
          <pc:sldMk cId="3702233636" sldId="277"/>
        </pc:sldMkLst>
        <pc:spChg chg="mod">
          <ac:chgData name="Minh Trần" userId="af3073328ff57e66" providerId="LiveId" clId="{AC57726B-8680-4B84-B854-7B35D30C3204}" dt="2020-05-20T11:36:57.212" v="1679" actId="20577"/>
          <ac:spMkLst>
            <pc:docMk/>
            <pc:sldMk cId="3702233636" sldId="277"/>
            <ac:spMk id="2" creationId="{32162BE7-C5D5-4C25-971B-1AA046B8089D}"/>
          </ac:spMkLst>
        </pc:spChg>
        <pc:spChg chg="mod">
          <ac:chgData name="Minh Trần" userId="af3073328ff57e66" providerId="LiveId" clId="{AC57726B-8680-4B84-B854-7B35D30C3204}" dt="2020-05-20T11:41:13.972" v="2071" actId="20577"/>
          <ac:spMkLst>
            <pc:docMk/>
            <pc:sldMk cId="3702233636" sldId="277"/>
            <ac:spMk id="3" creationId="{2201D6B1-210C-40B8-BD31-7216503F5924}"/>
          </ac:spMkLst>
        </pc:spChg>
        <pc:spChg chg="del">
          <ac:chgData name="Minh Trần" userId="af3073328ff57e66" providerId="LiveId" clId="{AC57726B-8680-4B84-B854-7B35D30C3204}" dt="2020-05-20T11:03:44.037" v="1530" actId="478"/>
          <ac:spMkLst>
            <pc:docMk/>
            <pc:sldMk cId="3702233636" sldId="277"/>
            <ac:spMk id="4" creationId="{A356F2A4-A379-403B-8010-A39BF441A3F4}"/>
          </ac:spMkLst>
        </pc:spChg>
        <pc:spChg chg="add del mod">
          <ac:chgData name="Minh Trần" userId="af3073328ff57e66" providerId="LiveId" clId="{AC57726B-8680-4B84-B854-7B35D30C3204}" dt="2020-05-20T11:29:56.711" v="1646" actId="478"/>
          <ac:spMkLst>
            <pc:docMk/>
            <pc:sldMk cId="3702233636" sldId="277"/>
            <ac:spMk id="5" creationId="{EAAEE128-641D-4F0A-898A-00B6EEA189A1}"/>
          </ac:spMkLst>
        </pc:spChg>
        <pc:spChg chg="add del mod">
          <ac:chgData name="Minh Trần" userId="af3073328ff57e66" providerId="LiveId" clId="{AC57726B-8680-4B84-B854-7B35D30C3204}" dt="2020-05-20T11:37:01.213" v="1680" actId="478"/>
          <ac:spMkLst>
            <pc:docMk/>
            <pc:sldMk cId="3702233636" sldId="277"/>
            <ac:spMk id="7" creationId="{012E6643-EFA5-4DA7-90CC-6CF2249D64B0}"/>
          </ac:spMkLst>
        </pc:spChg>
        <pc:picChg chg="add del mod">
          <ac:chgData name="Minh Trần" userId="af3073328ff57e66" providerId="LiveId" clId="{AC57726B-8680-4B84-B854-7B35D30C3204}" dt="2020-05-20T11:30:02.820" v="1649" actId="478"/>
          <ac:picMkLst>
            <pc:docMk/>
            <pc:sldMk cId="3702233636" sldId="277"/>
            <ac:picMk id="6" creationId="{C025B684-5DEA-419E-A43B-81708523ADAA}"/>
          </ac:picMkLst>
        </pc:picChg>
      </pc:sldChg>
      <pc:sldChg chg="addSp delSp modSp new mod">
        <pc:chgData name="Minh Trần" userId="af3073328ff57e66" providerId="LiveId" clId="{AC57726B-8680-4B84-B854-7B35D30C3204}" dt="2020-05-22T04:19:46.283" v="2412"/>
        <pc:sldMkLst>
          <pc:docMk/>
          <pc:sldMk cId="1262825296" sldId="278"/>
        </pc:sldMkLst>
        <pc:spChg chg="del">
          <ac:chgData name="Minh Trần" userId="af3073328ff57e66" providerId="LiveId" clId="{AC57726B-8680-4B84-B854-7B35D30C3204}" dt="2020-05-22T04:13:20.540" v="2389"/>
          <ac:spMkLst>
            <pc:docMk/>
            <pc:sldMk cId="1262825296" sldId="278"/>
            <ac:spMk id="2" creationId="{00C50FD9-7E0A-4965-B6EC-961C51BBB080}"/>
          </ac:spMkLst>
        </pc:spChg>
        <pc:spChg chg="del">
          <ac:chgData name="Minh Trần" userId="af3073328ff57e66" providerId="LiveId" clId="{AC57726B-8680-4B84-B854-7B35D30C3204}" dt="2020-05-22T04:13:20.540" v="2389"/>
          <ac:spMkLst>
            <pc:docMk/>
            <pc:sldMk cId="1262825296" sldId="278"/>
            <ac:spMk id="3" creationId="{DDD69769-F13B-44DC-AD86-A3A94224391A}"/>
          </ac:spMkLst>
        </pc:spChg>
        <pc:spChg chg="del">
          <ac:chgData name="Minh Trần" userId="af3073328ff57e66" providerId="LiveId" clId="{AC57726B-8680-4B84-B854-7B35D30C3204}" dt="2020-05-22T04:13:20.540" v="2389"/>
          <ac:spMkLst>
            <pc:docMk/>
            <pc:sldMk cId="1262825296" sldId="278"/>
            <ac:spMk id="4" creationId="{43A6BD96-A1F0-442A-A0B5-F01B2FD95A83}"/>
          </ac:spMkLst>
        </pc:spChg>
        <pc:spChg chg="add mod">
          <ac:chgData name="Minh Trần" userId="af3073328ff57e66" providerId="LiveId" clId="{AC57726B-8680-4B84-B854-7B35D30C3204}" dt="2020-05-22T04:13:50.526" v="2407" actId="20577"/>
          <ac:spMkLst>
            <pc:docMk/>
            <pc:sldMk cId="1262825296" sldId="278"/>
            <ac:spMk id="5" creationId="{F0997DED-AB7A-4012-B3B7-16A9D18ED5D4}"/>
          </ac:spMkLst>
        </pc:spChg>
        <pc:spChg chg="add mod">
          <ac:chgData name="Minh Trần" userId="af3073328ff57e66" providerId="LiveId" clId="{AC57726B-8680-4B84-B854-7B35D30C3204}" dt="2020-05-22T04:19:46.283" v="2412"/>
          <ac:spMkLst>
            <pc:docMk/>
            <pc:sldMk cId="1262825296" sldId="278"/>
            <ac:spMk id="6" creationId="{B1D60BDE-5E90-4785-A603-A1885AF3ABD7}"/>
          </ac:spMkLst>
        </pc:spChg>
      </pc:sldChg>
      <pc:sldChg chg="new del">
        <pc:chgData name="Minh Trần" userId="af3073328ff57e66" providerId="LiveId" clId="{AC57726B-8680-4B84-B854-7B35D30C3204}" dt="2020-05-20T11:41:20.239" v="2072" actId="47"/>
        <pc:sldMkLst>
          <pc:docMk/>
          <pc:sldMk cId="1833811110" sldId="278"/>
        </pc:sldMkLst>
      </pc:sldChg>
      <pc:sldChg chg="modSp new del mod">
        <pc:chgData name="Minh Trần" userId="af3073328ff57e66" providerId="LiveId" clId="{AC57726B-8680-4B84-B854-7B35D30C3204}" dt="2020-05-20T11:36:38.194" v="1666" actId="47"/>
        <pc:sldMkLst>
          <pc:docMk/>
          <pc:sldMk cId="3920244616" sldId="278"/>
        </pc:sldMkLst>
        <pc:spChg chg="mod">
          <ac:chgData name="Minh Trần" userId="af3073328ff57e66" providerId="LiveId" clId="{AC57726B-8680-4B84-B854-7B35D30C3204}" dt="2020-05-20T11:07:09.598" v="1590" actId="20577"/>
          <ac:spMkLst>
            <pc:docMk/>
            <pc:sldMk cId="3920244616" sldId="278"/>
            <ac:spMk id="2" creationId="{ADA79B4C-A5EF-439D-8718-D0D5225C8540}"/>
          </ac:spMkLst>
        </pc:spChg>
        <pc:spChg chg="mod">
          <ac:chgData name="Minh Trần" userId="af3073328ff57e66" providerId="LiveId" clId="{AC57726B-8680-4B84-B854-7B35D30C3204}" dt="2020-05-20T11:07:23.664" v="1624" actId="113"/>
          <ac:spMkLst>
            <pc:docMk/>
            <pc:sldMk cId="3920244616" sldId="278"/>
            <ac:spMk id="3" creationId="{C1671A94-3C5D-42FB-AE59-C90F29448687}"/>
          </ac:spMkLst>
        </pc:spChg>
      </pc:sldChg>
      <pc:sldChg chg="modSp add mod">
        <pc:chgData name="Minh Trần" userId="af3073328ff57e66" providerId="LiveId" clId="{AC57726B-8680-4B84-B854-7B35D30C3204}" dt="2020-05-22T04:27:40.172" v="2551" actId="27636"/>
        <pc:sldMkLst>
          <pc:docMk/>
          <pc:sldMk cId="3900715071" sldId="279"/>
        </pc:sldMkLst>
        <pc:spChg chg="mod">
          <ac:chgData name="Minh Trần" userId="af3073328ff57e66" providerId="LiveId" clId="{AC57726B-8680-4B84-B854-7B35D30C3204}" dt="2020-05-22T04:20:02.300" v="2421" actId="20577"/>
          <ac:spMkLst>
            <pc:docMk/>
            <pc:sldMk cId="3900715071" sldId="279"/>
            <ac:spMk id="5" creationId="{F0997DED-AB7A-4012-B3B7-16A9D18ED5D4}"/>
          </ac:spMkLst>
        </pc:spChg>
        <pc:spChg chg="mod">
          <ac:chgData name="Minh Trần" userId="af3073328ff57e66" providerId="LiveId" clId="{AC57726B-8680-4B84-B854-7B35D30C3204}" dt="2020-05-22T04:27:40.172" v="2551" actId="27636"/>
          <ac:spMkLst>
            <pc:docMk/>
            <pc:sldMk cId="3900715071" sldId="279"/>
            <ac:spMk id="6" creationId="{B1D60BDE-5E90-4785-A603-A1885AF3ABD7}"/>
          </ac:spMkLst>
        </pc:spChg>
      </pc:sldChg>
      <pc:sldChg chg="modSp add mod">
        <pc:chgData name="Minh Trần" userId="af3073328ff57e66" providerId="LiveId" clId="{AC57726B-8680-4B84-B854-7B35D30C3204}" dt="2020-05-22T05:10:42.220" v="2569" actId="27636"/>
        <pc:sldMkLst>
          <pc:docMk/>
          <pc:sldMk cId="716371045" sldId="280"/>
        </pc:sldMkLst>
        <pc:spChg chg="mod">
          <ac:chgData name="Minh Trần" userId="af3073328ff57e66" providerId="LiveId" clId="{AC57726B-8680-4B84-B854-7B35D30C3204}" dt="2020-05-22T05:05:37.267" v="2553" actId="20577"/>
          <ac:spMkLst>
            <pc:docMk/>
            <pc:sldMk cId="716371045" sldId="280"/>
            <ac:spMk id="5" creationId="{F0997DED-AB7A-4012-B3B7-16A9D18ED5D4}"/>
          </ac:spMkLst>
        </pc:spChg>
        <pc:spChg chg="mod">
          <ac:chgData name="Minh Trần" userId="af3073328ff57e66" providerId="LiveId" clId="{AC57726B-8680-4B84-B854-7B35D30C3204}" dt="2020-05-22T05:10:42.220" v="2569" actId="27636"/>
          <ac:spMkLst>
            <pc:docMk/>
            <pc:sldMk cId="716371045" sldId="280"/>
            <ac:spMk id="6" creationId="{B1D60BDE-5E90-4785-A603-A1885AF3ABD7}"/>
          </ac:spMkLst>
        </pc:spChg>
      </pc:sldChg>
      <pc:sldChg chg="modSp add mod">
        <pc:chgData name="Minh Trần" userId="af3073328ff57e66" providerId="LiveId" clId="{AC57726B-8680-4B84-B854-7B35D30C3204}" dt="2020-05-22T05:17:54.788" v="2635"/>
        <pc:sldMkLst>
          <pc:docMk/>
          <pc:sldMk cId="2054545214" sldId="281"/>
        </pc:sldMkLst>
        <pc:spChg chg="mod">
          <ac:chgData name="Minh Trần" userId="af3073328ff57e66" providerId="LiveId" clId="{AC57726B-8680-4B84-B854-7B35D30C3204}" dt="2020-05-22T05:11:57.378" v="2571" actId="20577"/>
          <ac:spMkLst>
            <pc:docMk/>
            <pc:sldMk cId="2054545214" sldId="281"/>
            <ac:spMk id="5" creationId="{F0997DED-AB7A-4012-B3B7-16A9D18ED5D4}"/>
          </ac:spMkLst>
        </pc:spChg>
        <pc:spChg chg="mod">
          <ac:chgData name="Minh Trần" userId="af3073328ff57e66" providerId="LiveId" clId="{AC57726B-8680-4B84-B854-7B35D30C3204}" dt="2020-05-22T05:17:54.788" v="2635"/>
          <ac:spMkLst>
            <pc:docMk/>
            <pc:sldMk cId="2054545214" sldId="281"/>
            <ac:spMk id="6" creationId="{B1D60BDE-5E90-4785-A603-A1885AF3ABD7}"/>
          </ac:spMkLst>
        </pc:spChg>
      </pc:sldChg>
      <pc:sldChg chg="addSp delSp modSp new mod modAnim">
        <pc:chgData name="Minh Trần" userId="af3073328ff57e66" providerId="LiveId" clId="{AC57726B-8680-4B84-B854-7B35D30C3204}" dt="2020-05-22T10:51:12.518" v="3218" actId="1035"/>
        <pc:sldMkLst>
          <pc:docMk/>
          <pc:sldMk cId="490702037" sldId="282"/>
        </pc:sldMkLst>
        <pc:spChg chg="del mod">
          <ac:chgData name="Minh Trần" userId="af3073328ff57e66" providerId="LiveId" clId="{AC57726B-8680-4B84-B854-7B35D30C3204}" dt="2020-05-22T10:37:02.774" v="3088" actId="478"/>
          <ac:spMkLst>
            <pc:docMk/>
            <pc:sldMk cId="490702037" sldId="282"/>
            <ac:spMk id="2" creationId="{C39A6C33-2704-45D6-8296-20053D16667A}"/>
          </ac:spMkLst>
        </pc:spChg>
        <pc:spChg chg="del">
          <ac:chgData name="Minh Trần" userId="af3073328ff57e66" providerId="LiveId" clId="{AC57726B-8680-4B84-B854-7B35D30C3204}" dt="2020-05-22T06:18:06.928" v="2658" actId="478"/>
          <ac:spMkLst>
            <pc:docMk/>
            <pc:sldMk cId="490702037" sldId="282"/>
            <ac:spMk id="3" creationId="{32F16F0B-C0B8-4530-A791-F2281105021A}"/>
          </ac:spMkLst>
        </pc:spChg>
        <pc:spChg chg="add del mod">
          <ac:chgData name="Minh Trần" userId="af3073328ff57e66" providerId="LiveId" clId="{AC57726B-8680-4B84-B854-7B35D30C3204}" dt="2020-05-22T06:19:35.482" v="2660"/>
          <ac:spMkLst>
            <pc:docMk/>
            <pc:sldMk cId="490702037" sldId="282"/>
            <ac:spMk id="4" creationId="{7D71F45F-14F8-4C94-A375-11D6C7534978}"/>
          </ac:spMkLst>
        </pc:spChg>
        <pc:spChg chg="add mod">
          <ac:chgData name="Minh Trần" userId="af3073328ff57e66" providerId="LiveId" clId="{AC57726B-8680-4B84-B854-7B35D30C3204}" dt="2020-05-22T06:21:07.151" v="2678" actId="164"/>
          <ac:spMkLst>
            <pc:docMk/>
            <pc:sldMk cId="490702037" sldId="282"/>
            <ac:spMk id="7" creationId="{F05EF81C-384C-44C2-9617-1FE9F5A73A60}"/>
          </ac:spMkLst>
        </pc:spChg>
        <pc:spChg chg="add mod">
          <ac:chgData name="Minh Trần" userId="af3073328ff57e66" providerId="LiveId" clId="{AC57726B-8680-4B84-B854-7B35D30C3204}" dt="2020-05-22T06:22:44.507" v="2697" actId="164"/>
          <ac:spMkLst>
            <pc:docMk/>
            <pc:sldMk cId="490702037" sldId="282"/>
            <ac:spMk id="11" creationId="{E448ED86-79DB-4B9A-9605-C9B25CC1FCDD}"/>
          </ac:spMkLst>
        </pc:spChg>
        <pc:spChg chg="add mod ord">
          <ac:chgData name="Minh Trần" userId="af3073328ff57e66" providerId="LiveId" clId="{AC57726B-8680-4B84-B854-7B35D30C3204}" dt="2020-05-22T09:34:08.408" v="2709" actId="164"/>
          <ac:spMkLst>
            <pc:docMk/>
            <pc:sldMk cId="490702037" sldId="282"/>
            <ac:spMk id="13" creationId="{9159D25B-84D3-40FD-89E4-504774C37738}"/>
          </ac:spMkLst>
        </pc:spChg>
        <pc:spChg chg="add mod ord">
          <ac:chgData name="Minh Trần" userId="af3073328ff57e66" providerId="LiveId" clId="{AC57726B-8680-4B84-B854-7B35D30C3204}" dt="2020-05-22T09:34:06.340" v="2708" actId="164"/>
          <ac:spMkLst>
            <pc:docMk/>
            <pc:sldMk cId="490702037" sldId="282"/>
            <ac:spMk id="14" creationId="{928A392F-BECA-4321-8599-66BBC75C9C41}"/>
          </ac:spMkLst>
        </pc:spChg>
        <pc:spChg chg="add mod">
          <ac:chgData name="Minh Trần" userId="af3073328ff57e66" providerId="LiveId" clId="{AC57726B-8680-4B84-B854-7B35D30C3204}" dt="2020-05-22T10:51:12.518" v="3218" actId="1035"/>
          <ac:spMkLst>
            <pc:docMk/>
            <pc:sldMk cId="490702037" sldId="282"/>
            <ac:spMk id="19" creationId="{73D878C8-3E4F-44E4-885F-7B237CF6671A}"/>
          </ac:spMkLst>
        </pc:spChg>
        <pc:spChg chg="add mod">
          <ac:chgData name="Minh Trần" userId="af3073328ff57e66" providerId="LiveId" clId="{AC57726B-8680-4B84-B854-7B35D30C3204}" dt="2020-05-22T10:51:12.518" v="3218" actId="1035"/>
          <ac:spMkLst>
            <pc:docMk/>
            <pc:sldMk cId="490702037" sldId="282"/>
            <ac:spMk id="22" creationId="{6ADC6415-07CD-461A-9365-0BB08DEAC296}"/>
          </ac:spMkLst>
        </pc:spChg>
        <pc:spChg chg="add del mod">
          <ac:chgData name="Minh Trần" userId="af3073328ff57e66" providerId="LiveId" clId="{AC57726B-8680-4B84-B854-7B35D30C3204}" dt="2020-05-22T09:58:47.422" v="2760"/>
          <ac:spMkLst>
            <pc:docMk/>
            <pc:sldMk cId="490702037" sldId="282"/>
            <ac:spMk id="25" creationId="{014C1B90-2A95-468D-8A90-7D01AF7AAA43}"/>
          </ac:spMkLst>
        </pc:spChg>
        <pc:spChg chg="add mod">
          <ac:chgData name="Minh Trần" userId="af3073328ff57e66" providerId="LiveId" clId="{AC57726B-8680-4B84-B854-7B35D30C3204}" dt="2020-05-22T09:59:45.452" v="2796" actId="113"/>
          <ac:spMkLst>
            <pc:docMk/>
            <pc:sldMk cId="490702037" sldId="282"/>
            <ac:spMk id="26" creationId="{2D45BA41-9FBE-4DFE-845B-53C831B7C74D}"/>
          </ac:spMkLst>
        </pc:spChg>
        <pc:spChg chg="add mod">
          <ac:chgData name="Minh Trần" userId="af3073328ff57e66" providerId="LiveId" clId="{AC57726B-8680-4B84-B854-7B35D30C3204}" dt="2020-05-22T10:51:12.518" v="3218" actId="1035"/>
          <ac:spMkLst>
            <pc:docMk/>
            <pc:sldMk cId="490702037" sldId="282"/>
            <ac:spMk id="33" creationId="{AC20D78B-C3EB-4F64-A8E6-5F75208D4EB5}"/>
          </ac:spMkLst>
        </pc:spChg>
        <pc:spChg chg="add mod">
          <ac:chgData name="Minh Trần" userId="af3073328ff57e66" providerId="LiveId" clId="{AC57726B-8680-4B84-B854-7B35D30C3204}" dt="2020-05-22T10:41:58.230" v="3111" actId="165"/>
          <ac:spMkLst>
            <pc:docMk/>
            <pc:sldMk cId="490702037" sldId="282"/>
            <ac:spMk id="39" creationId="{B205DED9-0ECA-478E-BDCF-75BEBD85606E}"/>
          </ac:spMkLst>
        </pc:spChg>
        <pc:spChg chg="add del mod">
          <ac:chgData name="Minh Trần" userId="af3073328ff57e66" providerId="LiveId" clId="{AC57726B-8680-4B84-B854-7B35D30C3204}" dt="2020-05-22T10:33:40.706" v="3057" actId="478"/>
          <ac:spMkLst>
            <pc:docMk/>
            <pc:sldMk cId="490702037" sldId="282"/>
            <ac:spMk id="40" creationId="{7E6FEB72-E6AF-44C3-ACE2-99EF45CDB045}"/>
          </ac:spMkLst>
        </pc:spChg>
        <pc:spChg chg="add mod topLvl">
          <ac:chgData name="Minh Trần" userId="af3073328ff57e66" providerId="LiveId" clId="{AC57726B-8680-4B84-B854-7B35D30C3204}" dt="2020-05-22T10:51:12.518" v="3218" actId="1035"/>
          <ac:spMkLst>
            <pc:docMk/>
            <pc:sldMk cId="490702037" sldId="282"/>
            <ac:spMk id="42" creationId="{8C0D9242-404A-4F15-BDE0-4E4709C49D65}"/>
          </ac:spMkLst>
        </pc:spChg>
        <pc:spChg chg="add mod ord topLvl">
          <ac:chgData name="Minh Trần" userId="af3073328ff57e66" providerId="LiveId" clId="{AC57726B-8680-4B84-B854-7B35D30C3204}" dt="2020-05-22T10:51:12.518" v="3218" actId="1035"/>
          <ac:spMkLst>
            <pc:docMk/>
            <pc:sldMk cId="490702037" sldId="282"/>
            <ac:spMk id="45" creationId="{529A1A40-8E5E-436F-AFC8-C90F259A5401}"/>
          </ac:spMkLst>
        </pc:spChg>
        <pc:spChg chg="add mod">
          <ac:chgData name="Minh Trần" userId="af3073328ff57e66" providerId="LiveId" clId="{AC57726B-8680-4B84-B854-7B35D30C3204}" dt="2020-05-22T10:51:12.518" v="3218" actId="1035"/>
          <ac:spMkLst>
            <pc:docMk/>
            <pc:sldMk cId="490702037" sldId="282"/>
            <ac:spMk id="47" creationId="{4CD4C131-4365-46C5-9A3A-D8060E935019}"/>
          </ac:spMkLst>
        </pc:spChg>
        <pc:spChg chg="add mod topLvl">
          <ac:chgData name="Minh Trần" userId="af3073328ff57e66" providerId="LiveId" clId="{AC57726B-8680-4B84-B854-7B35D30C3204}" dt="2020-05-22T10:51:12.518" v="3218" actId="1035"/>
          <ac:spMkLst>
            <pc:docMk/>
            <pc:sldMk cId="490702037" sldId="282"/>
            <ac:spMk id="51" creationId="{F72CFD53-B132-49B5-A662-07BBEEE4938C}"/>
          </ac:spMkLst>
        </pc:spChg>
        <pc:spChg chg="add mod">
          <ac:chgData name="Minh Trần" userId="af3073328ff57e66" providerId="LiveId" clId="{AC57726B-8680-4B84-B854-7B35D30C3204}" dt="2020-05-22T10:45:19.123" v="3127" actId="165"/>
          <ac:spMkLst>
            <pc:docMk/>
            <pc:sldMk cId="490702037" sldId="282"/>
            <ac:spMk id="52" creationId="{F9D22E69-778B-4025-873A-6325A61F3243}"/>
          </ac:spMkLst>
        </pc:spChg>
        <pc:spChg chg="add mod topLvl">
          <ac:chgData name="Minh Trần" userId="af3073328ff57e66" providerId="LiveId" clId="{AC57726B-8680-4B84-B854-7B35D30C3204}" dt="2020-05-22T10:51:12.518" v="3218" actId="1035"/>
          <ac:spMkLst>
            <pc:docMk/>
            <pc:sldMk cId="490702037" sldId="282"/>
            <ac:spMk id="54" creationId="{5BD37FF9-77A3-40FD-87C8-9BC68A4A1D09}"/>
          </ac:spMkLst>
        </pc:spChg>
        <pc:spChg chg="add mod topLvl">
          <ac:chgData name="Minh Trần" userId="af3073328ff57e66" providerId="LiveId" clId="{AC57726B-8680-4B84-B854-7B35D30C3204}" dt="2020-05-22T10:51:12.518" v="3218" actId="1035"/>
          <ac:spMkLst>
            <pc:docMk/>
            <pc:sldMk cId="490702037" sldId="282"/>
            <ac:spMk id="58" creationId="{87CEE9C7-8276-40A7-809A-73566963C77E}"/>
          </ac:spMkLst>
        </pc:spChg>
        <pc:spChg chg="add del mod">
          <ac:chgData name="Minh Trần" userId="af3073328ff57e66" providerId="LiveId" clId="{AC57726B-8680-4B84-B854-7B35D30C3204}" dt="2020-05-22T10:37:04.612" v="3089" actId="478"/>
          <ac:spMkLst>
            <pc:docMk/>
            <pc:sldMk cId="490702037" sldId="282"/>
            <ac:spMk id="61" creationId="{DF205899-D105-40DD-B896-9519112E2849}"/>
          </ac:spMkLst>
        </pc:spChg>
        <pc:spChg chg="add mod">
          <ac:chgData name="Minh Trần" userId="af3073328ff57e66" providerId="LiveId" clId="{AC57726B-8680-4B84-B854-7B35D30C3204}" dt="2020-05-22T10:51:12.518" v="3218" actId="1035"/>
          <ac:spMkLst>
            <pc:docMk/>
            <pc:sldMk cId="490702037" sldId="282"/>
            <ac:spMk id="66" creationId="{0F321747-5DDD-4D60-A45D-20B13ACB56FF}"/>
          </ac:spMkLst>
        </pc:spChg>
        <pc:grpChg chg="add mod">
          <ac:chgData name="Minh Trần" userId="af3073328ff57e66" providerId="LiveId" clId="{AC57726B-8680-4B84-B854-7B35D30C3204}" dt="2020-05-22T09:34:08.408" v="2709" actId="164"/>
          <ac:grpSpMkLst>
            <pc:docMk/>
            <pc:sldMk cId="490702037" sldId="282"/>
            <ac:grpSpMk id="8" creationId="{F08072CE-2652-4A76-84AE-602B5E88E3F8}"/>
          </ac:grpSpMkLst>
        </pc:grpChg>
        <pc:grpChg chg="add mod">
          <ac:chgData name="Minh Trần" userId="af3073328ff57e66" providerId="LiveId" clId="{AC57726B-8680-4B84-B854-7B35D30C3204}" dt="2020-05-22T09:34:06.340" v="2708" actId="164"/>
          <ac:grpSpMkLst>
            <pc:docMk/>
            <pc:sldMk cId="490702037" sldId="282"/>
            <ac:grpSpMk id="12" creationId="{C3835209-A1D4-4DB3-B229-1E912B8F1C6B}"/>
          </ac:grpSpMkLst>
        </pc:grpChg>
        <pc:grpChg chg="add mod">
          <ac:chgData name="Minh Trần" userId="af3073328ff57e66" providerId="LiveId" clId="{AC57726B-8680-4B84-B854-7B35D30C3204}" dt="2020-05-22T10:51:12.518" v="3218" actId="1035"/>
          <ac:grpSpMkLst>
            <pc:docMk/>
            <pc:sldMk cId="490702037" sldId="282"/>
            <ac:grpSpMk id="15" creationId="{86A201F1-BCD6-4FE9-9D96-BD14E54F050C}"/>
          </ac:grpSpMkLst>
        </pc:grpChg>
        <pc:grpChg chg="add mod">
          <ac:chgData name="Minh Trần" userId="af3073328ff57e66" providerId="LiveId" clId="{AC57726B-8680-4B84-B854-7B35D30C3204}" dt="2020-05-22T10:51:12.518" v="3218" actId="1035"/>
          <ac:grpSpMkLst>
            <pc:docMk/>
            <pc:sldMk cId="490702037" sldId="282"/>
            <ac:grpSpMk id="16" creationId="{68FBC2B2-B851-473F-A7AB-F73FF1BB7F12}"/>
          </ac:grpSpMkLst>
        </pc:grpChg>
        <pc:grpChg chg="add mod">
          <ac:chgData name="Minh Trần" userId="af3073328ff57e66" providerId="LiveId" clId="{AC57726B-8680-4B84-B854-7B35D30C3204}" dt="2020-05-22T10:51:12.518" v="3218" actId="1035"/>
          <ac:grpSpMkLst>
            <pc:docMk/>
            <pc:sldMk cId="490702037" sldId="282"/>
            <ac:grpSpMk id="27" creationId="{EDD4947D-9803-47A4-A8D9-0329A5DFADD0}"/>
          </ac:grpSpMkLst>
        </pc:grpChg>
        <pc:grpChg chg="add del mod topLvl">
          <ac:chgData name="Minh Trần" userId="af3073328ff57e66" providerId="LiveId" clId="{AC57726B-8680-4B84-B854-7B35D30C3204}" dt="2020-05-22T10:42:06.760" v="3112" actId="165"/>
          <ac:grpSpMkLst>
            <pc:docMk/>
            <pc:sldMk cId="490702037" sldId="282"/>
            <ac:grpSpMk id="43" creationId="{5AAF642A-36F5-43B7-B6A1-86DB4F5B1B1E}"/>
          </ac:grpSpMkLst>
        </pc:grpChg>
        <pc:grpChg chg="add mod topLvl">
          <ac:chgData name="Minh Trần" userId="af3073328ff57e66" providerId="LiveId" clId="{AC57726B-8680-4B84-B854-7B35D30C3204}" dt="2020-05-22T10:51:12.518" v="3218" actId="1035"/>
          <ac:grpSpMkLst>
            <pc:docMk/>
            <pc:sldMk cId="490702037" sldId="282"/>
            <ac:grpSpMk id="44" creationId="{17624091-1522-4BEB-9521-7550986A1F10}"/>
          </ac:grpSpMkLst>
        </pc:grpChg>
        <pc:grpChg chg="add del mod">
          <ac:chgData name="Minh Trần" userId="af3073328ff57e66" providerId="LiveId" clId="{AC57726B-8680-4B84-B854-7B35D30C3204}" dt="2020-05-22T10:41:58.230" v="3111" actId="165"/>
          <ac:grpSpMkLst>
            <pc:docMk/>
            <pc:sldMk cId="490702037" sldId="282"/>
            <ac:grpSpMk id="46" creationId="{404CE96E-4F3D-4591-8266-6837D8882745}"/>
          </ac:grpSpMkLst>
        </pc:grpChg>
        <pc:grpChg chg="add mod topLvl">
          <ac:chgData name="Minh Trần" userId="af3073328ff57e66" providerId="LiveId" clId="{AC57726B-8680-4B84-B854-7B35D30C3204}" dt="2020-05-22T10:51:12.518" v="3218" actId="1035"/>
          <ac:grpSpMkLst>
            <pc:docMk/>
            <pc:sldMk cId="490702037" sldId="282"/>
            <ac:grpSpMk id="53" creationId="{5647480B-855C-4E8F-979D-DA3447739C23}"/>
          </ac:grpSpMkLst>
        </pc:grpChg>
        <pc:grpChg chg="add del mod topLvl">
          <ac:chgData name="Minh Trần" userId="af3073328ff57e66" providerId="LiveId" clId="{AC57726B-8680-4B84-B854-7B35D30C3204}" dt="2020-05-22T10:45:19.123" v="3127" actId="165"/>
          <ac:grpSpMkLst>
            <pc:docMk/>
            <pc:sldMk cId="490702037" sldId="282"/>
            <ac:grpSpMk id="55" creationId="{FE8BD837-F05B-4E5F-A32F-296D285971D0}"/>
          </ac:grpSpMkLst>
        </pc:grpChg>
        <pc:grpChg chg="add del mod">
          <ac:chgData name="Minh Trần" userId="af3073328ff57e66" providerId="LiveId" clId="{AC57726B-8680-4B84-B854-7B35D30C3204}" dt="2020-05-22T10:45:13.508" v="3126" actId="165"/>
          <ac:grpSpMkLst>
            <pc:docMk/>
            <pc:sldMk cId="490702037" sldId="282"/>
            <ac:grpSpMk id="59" creationId="{6AB97631-DEF4-4B56-A915-3CDC793974AC}"/>
          </ac:grpSpMkLst>
        </pc:grpChg>
        <pc:picChg chg="add mod">
          <ac:chgData name="Minh Trần" userId="af3073328ff57e66" providerId="LiveId" clId="{AC57726B-8680-4B84-B854-7B35D30C3204}" dt="2020-05-22T06:21:07.151" v="2678" actId="164"/>
          <ac:picMkLst>
            <pc:docMk/>
            <pc:sldMk cId="490702037" sldId="282"/>
            <ac:picMk id="6" creationId="{A042F357-D73A-4AC7-B2EA-74524DF88739}"/>
          </ac:picMkLst>
        </pc:picChg>
        <pc:picChg chg="add mod">
          <ac:chgData name="Minh Trần" userId="af3073328ff57e66" providerId="LiveId" clId="{AC57726B-8680-4B84-B854-7B35D30C3204}" dt="2020-05-22T06:22:44.507" v="2697" actId="164"/>
          <ac:picMkLst>
            <pc:docMk/>
            <pc:sldMk cId="490702037" sldId="282"/>
            <ac:picMk id="10" creationId="{B9DC1D5D-C617-42DC-B63F-D7EDE0F6503F}"/>
          </ac:picMkLst>
        </pc:picChg>
        <pc:picChg chg="add mod">
          <ac:chgData name="Minh Trần" userId="af3073328ff57e66" providerId="LiveId" clId="{AC57726B-8680-4B84-B854-7B35D30C3204}" dt="2020-05-22T09:59:40.022" v="2795" actId="164"/>
          <ac:picMkLst>
            <pc:docMk/>
            <pc:sldMk cId="490702037" sldId="282"/>
            <ac:picMk id="24" creationId="{84A4ADAB-3813-484C-ACEA-990462E1CFC9}"/>
          </ac:picMkLst>
        </pc:picChg>
        <pc:picChg chg="add mod">
          <ac:chgData name="Minh Trần" userId="af3073328ff57e66" providerId="LiveId" clId="{AC57726B-8680-4B84-B854-7B35D30C3204}" dt="2020-05-22T10:45:19.123" v="3127" actId="165"/>
          <ac:picMkLst>
            <pc:docMk/>
            <pc:sldMk cId="490702037" sldId="282"/>
            <ac:picMk id="36" creationId="{AA6D0441-0D34-4957-8118-8E109A11908B}"/>
          </ac:picMkLst>
        </pc:picChg>
        <pc:picChg chg="add mod">
          <ac:chgData name="Minh Trần" userId="af3073328ff57e66" providerId="LiveId" clId="{AC57726B-8680-4B84-B854-7B35D30C3204}" dt="2020-05-22T10:41:58.230" v="3111" actId="165"/>
          <ac:picMkLst>
            <pc:docMk/>
            <pc:sldMk cId="490702037" sldId="282"/>
            <ac:picMk id="38" creationId="{55D6556D-D715-4829-A5CF-B4A8FA89688F}"/>
          </ac:picMkLst>
        </pc:picChg>
        <pc:picChg chg="add mod topLvl">
          <ac:chgData name="Minh Trần" userId="af3073328ff57e66" providerId="LiveId" clId="{AC57726B-8680-4B84-B854-7B35D30C3204}" dt="2020-05-22T10:51:12.518" v="3218" actId="1035"/>
          <ac:picMkLst>
            <pc:docMk/>
            <pc:sldMk cId="490702037" sldId="282"/>
            <ac:picMk id="41" creationId="{113BD686-D27E-4FD3-9125-F0BCC90779FA}"/>
          </ac:picMkLst>
        </pc:picChg>
        <pc:picChg chg="add mod topLvl">
          <ac:chgData name="Minh Trần" userId="af3073328ff57e66" providerId="LiveId" clId="{AC57726B-8680-4B84-B854-7B35D30C3204}" dt="2020-05-22T10:51:12.518" v="3218" actId="1035"/>
          <ac:picMkLst>
            <pc:docMk/>
            <pc:sldMk cId="490702037" sldId="282"/>
            <ac:picMk id="50" creationId="{043A479B-A3B7-43B1-9990-EB86E95B7265}"/>
          </ac:picMkLst>
        </pc:picChg>
        <pc:picChg chg="add mod">
          <ac:chgData name="Minh Trần" userId="af3073328ff57e66" providerId="LiveId" clId="{AC57726B-8680-4B84-B854-7B35D30C3204}" dt="2020-05-22T10:51:12.518" v="3218" actId="1035"/>
          <ac:picMkLst>
            <pc:docMk/>
            <pc:sldMk cId="490702037" sldId="282"/>
            <ac:picMk id="65" creationId="{8BB66ACE-02B8-4A6F-9227-2D6AFFF137A0}"/>
          </ac:picMkLst>
        </pc:picChg>
        <pc:cxnChg chg="add mod">
          <ac:chgData name="Minh Trần" userId="af3073328ff57e66" providerId="LiveId" clId="{AC57726B-8680-4B84-B854-7B35D30C3204}" dt="2020-05-22T10:51:12.518" v="3218" actId="1035"/>
          <ac:cxnSpMkLst>
            <pc:docMk/>
            <pc:sldMk cId="490702037" sldId="282"/>
            <ac:cxnSpMk id="18" creationId="{B7643425-5E34-4E15-BEF5-35CFE23CC3B6}"/>
          </ac:cxnSpMkLst>
        </pc:cxnChg>
        <pc:cxnChg chg="add mod">
          <ac:chgData name="Minh Trần" userId="af3073328ff57e66" providerId="LiveId" clId="{AC57726B-8680-4B84-B854-7B35D30C3204}" dt="2020-05-22T10:51:12.518" v="3218" actId="1035"/>
          <ac:cxnSpMkLst>
            <pc:docMk/>
            <pc:sldMk cId="490702037" sldId="282"/>
            <ac:cxnSpMk id="21" creationId="{4ADF78CB-3FE3-495B-8274-422A2F810E96}"/>
          </ac:cxnSpMkLst>
        </pc:cxnChg>
        <pc:cxnChg chg="add mod">
          <ac:chgData name="Minh Trần" userId="af3073328ff57e66" providerId="LiveId" clId="{AC57726B-8680-4B84-B854-7B35D30C3204}" dt="2020-05-22T10:51:12.518" v="3218" actId="1035"/>
          <ac:cxnSpMkLst>
            <pc:docMk/>
            <pc:sldMk cId="490702037" sldId="282"/>
            <ac:cxnSpMk id="29" creationId="{521BAEE2-4FEE-4C47-AB25-C6B9A5F62202}"/>
          </ac:cxnSpMkLst>
        </pc:cxnChg>
        <pc:cxnChg chg="add mod">
          <ac:chgData name="Minh Trần" userId="af3073328ff57e66" providerId="LiveId" clId="{AC57726B-8680-4B84-B854-7B35D30C3204}" dt="2020-05-22T10:51:12.518" v="3218" actId="1035"/>
          <ac:cxnSpMkLst>
            <pc:docMk/>
            <pc:sldMk cId="490702037" sldId="282"/>
            <ac:cxnSpMk id="49" creationId="{5547AE07-97E3-4728-B9C1-3BF124A9FCB0}"/>
          </ac:cxnSpMkLst>
        </pc:cxnChg>
        <pc:cxnChg chg="add mod topLvl">
          <ac:chgData name="Minh Trần" userId="af3073328ff57e66" providerId="LiveId" clId="{AC57726B-8680-4B84-B854-7B35D30C3204}" dt="2020-05-22T10:51:12.518" v="3218" actId="1035"/>
          <ac:cxnSpMkLst>
            <pc:docMk/>
            <pc:sldMk cId="490702037" sldId="282"/>
            <ac:cxnSpMk id="57" creationId="{1D9110AD-BD13-4A2E-9028-7696F6808D52}"/>
          </ac:cxnSpMkLst>
        </pc:cxnChg>
        <pc:cxnChg chg="add mod">
          <ac:chgData name="Minh Trần" userId="af3073328ff57e66" providerId="LiveId" clId="{AC57726B-8680-4B84-B854-7B35D30C3204}" dt="2020-05-22T10:51:12.518" v="3218" actId="1035"/>
          <ac:cxnSpMkLst>
            <pc:docMk/>
            <pc:sldMk cId="490702037" sldId="282"/>
            <ac:cxnSpMk id="63" creationId="{B5871E6C-EB02-4902-B9CC-A6905432F299}"/>
          </ac:cxnSpMkLst>
        </pc:cxnChg>
      </pc:sldChg>
      <pc:sldChg chg="addSp modSp new mod">
        <pc:chgData name="Minh Trần" userId="af3073328ff57e66" providerId="LiveId" clId="{AC57726B-8680-4B84-B854-7B35D30C3204}" dt="2020-05-22T10:56:59.704" v="3403" actId="1076"/>
        <pc:sldMkLst>
          <pc:docMk/>
          <pc:sldMk cId="2937921151" sldId="283"/>
        </pc:sldMkLst>
        <pc:spChg chg="mod">
          <ac:chgData name="Minh Trần" userId="af3073328ff57e66" providerId="LiveId" clId="{AC57726B-8680-4B84-B854-7B35D30C3204}" dt="2020-05-22T10:54:45.910" v="3224" actId="20577"/>
          <ac:spMkLst>
            <pc:docMk/>
            <pc:sldMk cId="2937921151" sldId="283"/>
            <ac:spMk id="2" creationId="{C5DC82E7-02D8-4B52-ACDA-E0C91A742CF3}"/>
          </ac:spMkLst>
        </pc:spChg>
        <pc:spChg chg="mod">
          <ac:chgData name="Minh Trần" userId="af3073328ff57e66" providerId="LiveId" clId="{AC57726B-8680-4B84-B854-7B35D30C3204}" dt="2020-05-22T10:55:37.339" v="3395" actId="20577"/>
          <ac:spMkLst>
            <pc:docMk/>
            <pc:sldMk cId="2937921151" sldId="283"/>
            <ac:spMk id="3" creationId="{B806370B-7945-4990-B3A6-9602969C1289}"/>
          </ac:spMkLst>
        </pc:spChg>
        <pc:spChg chg="add mod">
          <ac:chgData name="Minh Trần" userId="af3073328ff57e66" providerId="LiveId" clId="{AC57726B-8680-4B84-B854-7B35D30C3204}" dt="2020-05-22T10:56:59.704" v="3403" actId="1076"/>
          <ac:spMkLst>
            <pc:docMk/>
            <pc:sldMk cId="2937921151" sldId="283"/>
            <ac:spMk id="4" creationId="{9A83A259-683E-41DF-BC6E-01283D8ADC0E}"/>
          </ac:spMkLst>
        </pc:spChg>
      </pc:sldChg>
      <pc:sldChg chg="modSp new mod modShow">
        <pc:chgData name="Minh Trần" userId="af3073328ff57e66" providerId="LiveId" clId="{AC57726B-8680-4B84-B854-7B35D30C3204}" dt="2020-05-25T07:27:36.922" v="4824" actId="729"/>
        <pc:sldMkLst>
          <pc:docMk/>
          <pc:sldMk cId="1278694758" sldId="284"/>
        </pc:sldMkLst>
        <pc:spChg chg="mod">
          <ac:chgData name="Minh Trần" userId="af3073328ff57e66" providerId="LiveId" clId="{AC57726B-8680-4B84-B854-7B35D30C3204}" dt="2020-05-22T10:58:00.195" v="3427" actId="20577"/>
          <ac:spMkLst>
            <pc:docMk/>
            <pc:sldMk cId="1278694758" sldId="284"/>
            <ac:spMk id="2" creationId="{A06193CA-C2F6-44F8-BA69-5FB989F7E59B}"/>
          </ac:spMkLst>
        </pc:spChg>
        <pc:spChg chg="mod">
          <ac:chgData name="Minh Trần" userId="af3073328ff57e66" providerId="LiveId" clId="{AC57726B-8680-4B84-B854-7B35D30C3204}" dt="2020-05-22T11:04:39.070" v="3437" actId="113"/>
          <ac:spMkLst>
            <pc:docMk/>
            <pc:sldMk cId="1278694758" sldId="284"/>
            <ac:spMk id="3" creationId="{2D251962-C33B-4E2E-A141-BA950FD03C52}"/>
          </ac:spMkLst>
        </pc:spChg>
      </pc:sldChg>
      <pc:sldChg chg="modSp add mod modShow">
        <pc:chgData name="Minh Trần" userId="af3073328ff57e66" providerId="LiveId" clId="{AC57726B-8680-4B84-B854-7B35D30C3204}" dt="2020-05-25T07:27:36.922" v="4824" actId="729"/>
        <pc:sldMkLst>
          <pc:docMk/>
          <pc:sldMk cId="282111461" sldId="285"/>
        </pc:sldMkLst>
        <pc:spChg chg="mod">
          <ac:chgData name="Minh Trần" userId="af3073328ff57e66" providerId="LiveId" clId="{AC57726B-8680-4B84-B854-7B35D30C3204}" dt="2020-05-22T11:18:20.013" v="3456" actId="20577"/>
          <ac:spMkLst>
            <pc:docMk/>
            <pc:sldMk cId="282111461" sldId="285"/>
            <ac:spMk id="2" creationId="{A06193CA-C2F6-44F8-BA69-5FB989F7E59B}"/>
          </ac:spMkLst>
        </pc:spChg>
        <pc:spChg chg="mod">
          <ac:chgData name="Minh Trần" userId="af3073328ff57e66" providerId="LiveId" clId="{AC57726B-8680-4B84-B854-7B35D30C3204}" dt="2020-05-22T11:18:09.393" v="3451"/>
          <ac:spMkLst>
            <pc:docMk/>
            <pc:sldMk cId="282111461" sldId="285"/>
            <ac:spMk id="3" creationId="{2D251962-C33B-4E2E-A141-BA950FD03C52}"/>
          </ac:spMkLst>
        </pc:spChg>
      </pc:sldChg>
      <pc:sldChg chg="addSp modSp new mod modShow">
        <pc:chgData name="Minh Trần" userId="af3073328ff57e66" providerId="LiveId" clId="{AC57726B-8680-4B84-B854-7B35D30C3204}" dt="2020-05-25T07:27:36.922" v="4824" actId="729"/>
        <pc:sldMkLst>
          <pc:docMk/>
          <pc:sldMk cId="2401905498" sldId="286"/>
        </pc:sldMkLst>
        <pc:spChg chg="mod">
          <ac:chgData name="Minh Trần" userId="af3073328ff57e66" providerId="LiveId" clId="{AC57726B-8680-4B84-B854-7B35D30C3204}" dt="2020-05-22T11:18:25.771" v="3458" actId="20577"/>
          <ac:spMkLst>
            <pc:docMk/>
            <pc:sldMk cId="2401905498" sldId="286"/>
            <ac:spMk id="2" creationId="{4655ACA4-6D6D-4AC0-B915-E0034ABC5A95}"/>
          </ac:spMkLst>
        </pc:spChg>
        <pc:spChg chg="mod">
          <ac:chgData name="Minh Trần" userId="af3073328ff57e66" providerId="LiveId" clId="{AC57726B-8680-4B84-B854-7B35D30C3204}" dt="2020-05-22T11:37:31.965" v="3692" actId="20577"/>
          <ac:spMkLst>
            <pc:docMk/>
            <pc:sldMk cId="2401905498" sldId="286"/>
            <ac:spMk id="3" creationId="{A3A0F464-3942-4B14-94DB-3F7C3BF2830D}"/>
          </ac:spMkLst>
        </pc:spChg>
        <pc:spChg chg="add mod">
          <ac:chgData name="Minh Trần" userId="af3073328ff57e66" providerId="LiveId" clId="{AC57726B-8680-4B84-B854-7B35D30C3204}" dt="2020-05-22T11:28:30.659" v="3614" actId="1076"/>
          <ac:spMkLst>
            <pc:docMk/>
            <pc:sldMk cId="2401905498" sldId="286"/>
            <ac:spMk id="4" creationId="{AB31F124-25AB-4332-95E8-50C24A1276FC}"/>
          </ac:spMkLst>
        </pc:spChg>
      </pc:sldChg>
      <pc:sldChg chg="addSp delSp modSp new mod modShow">
        <pc:chgData name="Minh Trần" userId="af3073328ff57e66" providerId="LiveId" clId="{AC57726B-8680-4B84-B854-7B35D30C3204}" dt="2020-05-25T07:27:36.922" v="4824" actId="729"/>
        <pc:sldMkLst>
          <pc:docMk/>
          <pc:sldMk cId="1680961473" sldId="287"/>
        </pc:sldMkLst>
        <pc:spChg chg="mod">
          <ac:chgData name="Minh Trần" userId="af3073328ff57e66" providerId="LiveId" clId="{AC57726B-8680-4B84-B854-7B35D30C3204}" dt="2020-05-22T11:39:08.151" v="3791" actId="20577"/>
          <ac:spMkLst>
            <pc:docMk/>
            <pc:sldMk cId="1680961473" sldId="287"/>
            <ac:spMk id="2" creationId="{A321BCDD-C289-4C12-82E6-A05408AD2704}"/>
          </ac:spMkLst>
        </pc:spChg>
        <pc:spChg chg="add del mod">
          <ac:chgData name="Minh Trần" userId="af3073328ff57e66" providerId="LiveId" clId="{AC57726B-8680-4B84-B854-7B35D30C3204}" dt="2020-05-22T11:38:56.587" v="3789" actId="20577"/>
          <ac:spMkLst>
            <pc:docMk/>
            <pc:sldMk cId="1680961473" sldId="287"/>
            <ac:spMk id="3" creationId="{EE6C2A90-BFD7-4170-8649-D405B8F2E9EB}"/>
          </ac:spMkLst>
        </pc:spChg>
        <pc:spChg chg="add del mod">
          <ac:chgData name="Minh Trần" userId="af3073328ff57e66" providerId="LiveId" clId="{AC57726B-8680-4B84-B854-7B35D30C3204}" dt="2020-05-22T11:37:59.465" v="3697"/>
          <ac:spMkLst>
            <pc:docMk/>
            <pc:sldMk cId="1680961473" sldId="287"/>
            <ac:spMk id="4" creationId="{9615F6A7-C8A5-4CA8-B63E-0D43D631C18D}"/>
          </ac:spMkLst>
        </pc:spChg>
        <pc:spChg chg="add del">
          <ac:chgData name="Minh Trần" userId="af3073328ff57e66" providerId="LiveId" clId="{AC57726B-8680-4B84-B854-7B35D30C3204}" dt="2020-05-22T11:38:03.301" v="3699"/>
          <ac:spMkLst>
            <pc:docMk/>
            <pc:sldMk cId="1680961473" sldId="287"/>
            <ac:spMk id="5" creationId="{9942C33E-6CE7-4767-983A-D6488EA4172C}"/>
          </ac:spMkLst>
        </pc:spChg>
        <pc:spChg chg="add mod">
          <ac:chgData name="Minh Trần" userId="af3073328ff57e66" providerId="LiveId" clId="{AC57726B-8680-4B84-B854-7B35D30C3204}" dt="2020-05-22T11:38:35.197" v="3707" actId="1076"/>
          <ac:spMkLst>
            <pc:docMk/>
            <pc:sldMk cId="1680961473" sldId="287"/>
            <ac:spMk id="6" creationId="{2E078B73-03A3-414B-9EF6-6C384EEE5F3E}"/>
          </ac:spMkLst>
        </pc:spChg>
      </pc:sldChg>
      <pc:sldChg chg="addSp delSp modSp add del mod">
        <pc:chgData name="Minh Trần" userId="af3073328ff57e66" providerId="LiveId" clId="{AC57726B-8680-4B84-B854-7B35D30C3204}" dt="2020-05-22T11:37:51.315" v="3694" actId="47"/>
        <pc:sldMkLst>
          <pc:docMk/>
          <pc:sldMk cId="2490989586" sldId="287"/>
        </pc:sldMkLst>
        <pc:spChg chg="del mod">
          <ac:chgData name="Minh Trần" userId="af3073328ff57e66" providerId="LiveId" clId="{AC57726B-8680-4B84-B854-7B35D30C3204}" dt="2020-05-22T11:32:18.497" v="3621" actId="478"/>
          <ac:spMkLst>
            <pc:docMk/>
            <pc:sldMk cId="2490989586" sldId="287"/>
            <ac:spMk id="3" creationId="{A3A0F464-3942-4B14-94DB-3F7C3BF2830D}"/>
          </ac:spMkLst>
        </pc:spChg>
        <pc:spChg chg="del">
          <ac:chgData name="Minh Trần" userId="af3073328ff57e66" providerId="LiveId" clId="{AC57726B-8680-4B84-B854-7B35D30C3204}" dt="2020-05-22T11:32:09.325" v="3617" actId="478"/>
          <ac:spMkLst>
            <pc:docMk/>
            <pc:sldMk cId="2490989586" sldId="287"/>
            <ac:spMk id="4" creationId="{AB31F124-25AB-4332-95E8-50C24A1276FC}"/>
          </ac:spMkLst>
        </pc:spChg>
        <pc:picChg chg="add del mod">
          <ac:chgData name="Minh Trần" userId="af3073328ff57e66" providerId="LiveId" clId="{AC57726B-8680-4B84-B854-7B35D30C3204}" dt="2020-05-22T11:37:36.599" v="3693" actId="478"/>
          <ac:picMkLst>
            <pc:docMk/>
            <pc:sldMk cId="2490989586" sldId="287"/>
            <ac:picMk id="5" creationId="{83E38626-6680-43F0-BB87-5DF3D86ED046}"/>
          </ac:picMkLst>
        </pc:picChg>
      </pc:sldChg>
      <pc:sldChg chg="addSp delSp modSp new mod">
        <pc:chgData name="Minh Trần" userId="af3073328ff57e66" providerId="LiveId" clId="{AC57726B-8680-4B84-B854-7B35D30C3204}" dt="2020-05-25T05:47:23.987" v="4009" actId="20577"/>
        <pc:sldMkLst>
          <pc:docMk/>
          <pc:sldMk cId="2203764306" sldId="288"/>
        </pc:sldMkLst>
        <pc:spChg chg="del">
          <ac:chgData name="Minh Trần" userId="af3073328ff57e66" providerId="LiveId" clId="{AC57726B-8680-4B84-B854-7B35D30C3204}" dt="2020-05-25T05:05:50.223" v="3983"/>
          <ac:spMkLst>
            <pc:docMk/>
            <pc:sldMk cId="2203764306" sldId="288"/>
            <ac:spMk id="2" creationId="{27D83B87-DFA4-48B8-BF33-132BF41B7D46}"/>
          </ac:spMkLst>
        </pc:spChg>
        <pc:spChg chg="del">
          <ac:chgData name="Minh Trần" userId="af3073328ff57e66" providerId="LiveId" clId="{AC57726B-8680-4B84-B854-7B35D30C3204}" dt="2020-05-25T05:05:50.223" v="3983"/>
          <ac:spMkLst>
            <pc:docMk/>
            <pc:sldMk cId="2203764306" sldId="288"/>
            <ac:spMk id="3" creationId="{4FE54233-D4FD-4980-88F3-09E9A1B71169}"/>
          </ac:spMkLst>
        </pc:spChg>
        <pc:spChg chg="del">
          <ac:chgData name="Minh Trần" userId="af3073328ff57e66" providerId="LiveId" clId="{AC57726B-8680-4B84-B854-7B35D30C3204}" dt="2020-05-25T05:05:50.223" v="3983"/>
          <ac:spMkLst>
            <pc:docMk/>
            <pc:sldMk cId="2203764306" sldId="288"/>
            <ac:spMk id="4" creationId="{0D94D7FB-0B28-4E7E-8219-5345DE12E680}"/>
          </ac:spMkLst>
        </pc:spChg>
        <pc:spChg chg="add mod">
          <ac:chgData name="Minh Trần" userId="af3073328ff57e66" providerId="LiveId" clId="{AC57726B-8680-4B84-B854-7B35D30C3204}" dt="2020-05-25T05:24:42.407" v="3985" actId="20577"/>
          <ac:spMkLst>
            <pc:docMk/>
            <pc:sldMk cId="2203764306" sldId="288"/>
            <ac:spMk id="5" creationId="{C725EF98-5FC0-4F11-9E93-1775943CA88A}"/>
          </ac:spMkLst>
        </pc:spChg>
        <pc:spChg chg="add mod">
          <ac:chgData name="Minh Trần" userId="af3073328ff57e66" providerId="LiveId" clId="{AC57726B-8680-4B84-B854-7B35D30C3204}" dt="2020-05-25T05:47:23.987" v="4009" actId="20577"/>
          <ac:spMkLst>
            <pc:docMk/>
            <pc:sldMk cId="2203764306" sldId="288"/>
            <ac:spMk id="6" creationId="{0C44925C-FADC-406F-8383-EAFD20C7BA3B}"/>
          </ac:spMkLst>
        </pc:spChg>
      </pc:sldChg>
      <pc:sldChg chg="modSp add mod">
        <pc:chgData name="Minh Trần" userId="af3073328ff57e66" providerId="LiveId" clId="{AC57726B-8680-4B84-B854-7B35D30C3204}" dt="2020-05-25T06:13:09.571" v="4255" actId="20577"/>
        <pc:sldMkLst>
          <pc:docMk/>
          <pc:sldMk cId="3428822088" sldId="289"/>
        </pc:sldMkLst>
        <pc:spChg chg="mod">
          <ac:chgData name="Minh Trần" userId="af3073328ff57e66" providerId="LiveId" clId="{AC57726B-8680-4B84-B854-7B35D30C3204}" dt="2020-05-25T05:48:57.132" v="4014" actId="20577"/>
          <ac:spMkLst>
            <pc:docMk/>
            <pc:sldMk cId="3428822088" sldId="289"/>
            <ac:spMk id="5" creationId="{C725EF98-5FC0-4F11-9E93-1775943CA88A}"/>
          </ac:spMkLst>
        </pc:spChg>
        <pc:spChg chg="mod">
          <ac:chgData name="Minh Trần" userId="af3073328ff57e66" providerId="LiveId" clId="{AC57726B-8680-4B84-B854-7B35D30C3204}" dt="2020-05-25T06:13:09.571" v="4255" actId="20577"/>
          <ac:spMkLst>
            <pc:docMk/>
            <pc:sldMk cId="3428822088" sldId="289"/>
            <ac:spMk id="6" creationId="{0C44925C-FADC-406F-8383-EAFD20C7BA3B}"/>
          </ac:spMkLst>
        </pc:spChg>
      </pc:sldChg>
      <pc:sldChg chg="addSp delSp modSp add mod">
        <pc:chgData name="Minh Trần" userId="af3073328ff57e66" providerId="LiveId" clId="{AC57726B-8680-4B84-B854-7B35D30C3204}" dt="2020-05-25T06:35:12.294" v="4476" actId="113"/>
        <pc:sldMkLst>
          <pc:docMk/>
          <pc:sldMk cId="1007877988" sldId="290"/>
        </pc:sldMkLst>
        <pc:spChg chg="add del">
          <ac:chgData name="Minh Trần" userId="af3073328ff57e66" providerId="LiveId" clId="{AC57726B-8680-4B84-B854-7B35D30C3204}" dt="2020-05-25T06:24:51.015" v="4280"/>
          <ac:spMkLst>
            <pc:docMk/>
            <pc:sldMk cId="1007877988" sldId="290"/>
            <ac:spMk id="2" creationId="{303A1E69-5C83-4A68-AD6E-4D9442D0954E}"/>
          </ac:spMkLst>
        </pc:spChg>
        <pc:spChg chg="mod">
          <ac:chgData name="Minh Trần" userId="af3073328ff57e66" providerId="LiveId" clId="{AC57726B-8680-4B84-B854-7B35D30C3204}" dt="2020-05-25T06:19:17.311" v="4261" actId="20577"/>
          <ac:spMkLst>
            <pc:docMk/>
            <pc:sldMk cId="1007877988" sldId="290"/>
            <ac:spMk id="5" creationId="{C725EF98-5FC0-4F11-9E93-1775943CA88A}"/>
          </ac:spMkLst>
        </pc:spChg>
        <pc:spChg chg="mod">
          <ac:chgData name="Minh Trần" userId="af3073328ff57e66" providerId="LiveId" clId="{AC57726B-8680-4B84-B854-7B35D30C3204}" dt="2020-05-25T06:35:12.294" v="4476" actId="113"/>
          <ac:spMkLst>
            <pc:docMk/>
            <pc:sldMk cId="1007877988" sldId="290"/>
            <ac:spMk id="6" creationId="{0C44925C-FADC-406F-8383-EAFD20C7BA3B}"/>
          </ac:spMkLst>
        </pc:spChg>
      </pc:sldChg>
      <pc:sldChg chg="modSp new mod">
        <pc:chgData name="Minh Trần" userId="af3073328ff57e66" providerId="LiveId" clId="{AC57726B-8680-4B84-B854-7B35D30C3204}" dt="2020-05-25T07:01:47.043" v="4561" actId="20577"/>
        <pc:sldMkLst>
          <pc:docMk/>
          <pc:sldMk cId="2504961254" sldId="291"/>
        </pc:sldMkLst>
        <pc:spChg chg="mod">
          <ac:chgData name="Minh Trần" userId="af3073328ff57e66" providerId="LiveId" clId="{AC57726B-8680-4B84-B854-7B35D30C3204}" dt="2020-05-25T06:45:47.299" v="4480" actId="20577"/>
          <ac:spMkLst>
            <pc:docMk/>
            <pc:sldMk cId="2504961254" sldId="291"/>
            <ac:spMk id="2" creationId="{D0B08A62-38E2-4711-A369-8DA14428A4AB}"/>
          </ac:spMkLst>
        </pc:spChg>
        <pc:spChg chg="mod">
          <ac:chgData name="Minh Trần" userId="af3073328ff57e66" providerId="LiveId" clId="{AC57726B-8680-4B84-B854-7B35D30C3204}" dt="2020-05-25T07:01:47.043" v="4561" actId="20577"/>
          <ac:spMkLst>
            <pc:docMk/>
            <pc:sldMk cId="2504961254" sldId="291"/>
            <ac:spMk id="3" creationId="{0E9E3447-1F9F-4AA3-9E9F-0B49FFE0AFE9}"/>
          </ac:spMkLst>
        </pc:spChg>
      </pc:sldChg>
      <pc:sldChg chg="addSp delSp modSp add mod">
        <pc:chgData name="Minh Trần" userId="af3073328ff57e66" providerId="LiveId" clId="{AC57726B-8680-4B84-B854-7B35D30C3204}" dt="2020-05-25T07:18:10.468" v="4719" actId="403"/>
        <pc:sldMkLst>
          <pc:docMk/>
          <pc:sldMk cId="553918586" sldId="292"/>
        </pc:sldMkLst>
        <pc:spChg chg="mod">
          <ac:chgData name="Minh Trần" userId="af3073328ff57e66" providerId="LiveId" clId="{AC57726B-8680-4B84-B854-7B35D30C3204}" dt="2020-05-25T07:01:56.446" v="4566" actId="20577"/>
          <ac:spMkLst>
            <pc:docMk/>
            <pc:sldMk cId="553918586" sldId="292"/>
            <ac:spMk id="2" creationId="{D0B08A62-38E2-4711-A369-8DA14428A4AB}"/>
          </ac:spMkLst>
        </pc:spChg>
        <pc:spChg chg="add del mod">
          <ac:chgData name="Minh Trần" userId="af3073328ff57e66" providerId="LiveId" clId="{AC57726B-8680-4B84-B854-7B35D30C3204}" dt="2020-05-25T07:17:54.043" v="4712" actId="478"/>
          <ac:spMkLst>
            <pc:docMk/>
            <pc:sldMk cId="553918586" sldId="292"/>
            <ac:spMk id="3" creationId="{0E9E3447-1F9F-4AA3-9E9F-0B49FFE0AFE9}"/>
          </ac:spMkLst>
        </pc:spChg>
        <pc:spChg chg="add del mod">
          <ac:chgData name="Minh Trần" userId="af3073328ff57e66" providerId="LiveId" clId="{AC57726B-8680-4B84-B854-7B35D30C3204}" dt="2020-05-25T07:09:00.039" v="4601" actId="478"/>
          <ac:spMkLst>
            <pc:docMk/>
            <pc:sldMk cId="553918586" sldId="292"/>
            <ac:spMk id="4" creationId="{EB91D290-1F18-4B61-87B9-8E53F6AEF51A}"/>
          </ac:spMkLst>
        </pc:spChg>
        <pc:spChg chg="add del mod">
          <ac:chgData name="Minh Trần" userId="af3073328ff57e66" providerId="LiveId" clId="{AC57726B-8680-4B84-B854-7B35D30C3204}" dt="2020-05-25T07:16:25.363" v="4678" actId="478"/>
          <ac:spMkLst>
            <pc:docMk/>
            <pc:sldMk cId="553918586" sldId="292"/>
            <ac:spMk id="5" creationId="{66E2612C-DDF2-4225-AE0A-94C2B7F58CE9}"/>
          </ac:spMkLst>
        </pc:spChg>
        <pc:spChg chg="add mod">
          <ac:chgData name="Minh Trần" userId="af3073328ff57e66" providerId="LiveId" clId="{AC57726B-8680-4B84-B854-7B35D30C3204}" dt="2020-05-25T07:12:22.380" v="4672" actId="1076"/>
          <ac:spMkLst>
            <pc:docMk/>
            <pc:sldMk cId="553918586" sldId="292"/>
            <ac:spMk id="6" creationId="{C5905362-E6C9-427B-ABA8-34CBE7F594E0}"/>
          </ac:spMkLst>
        </pc:spChg>
        <pc:spChg chg="add mod">
          <ac:chgData name="Minh Trần" userId="af3073328ff57e66" providerId="LiveId" clId="{AC57726B-8680-4B84-B854-7B35D30C3204}" dt="2020-05-25T07:18:10.468" v="4719" actId="403"/>
          <ac:spMkLst>
            <pc:docMk/>
            <pc:sldMk cId="553918586" sldId="292"/>
            <ac:spMk id="7" creationId="{08E7EF03-2E03-42FC-A52A-EE13EBC540A2}"/>
          </ac:spMkLst>
        </pc:spChg>
        <pc:spChg chg="add del mod">
          <ac:chgData name="Minh Trần" userId="af3073328ff57e66" providerId="LiveId" clId="{AC57726B-8680-4B84-B854-7B35D30C3204}" dt="2020-05-25T07:17:57.715" v="4713" actId="478"/>
          <ac:spMkLst>
            <pc:docMk/>
            <pc:sldMk cId="553918586" sldId="292"/>
            <ac:spMk id="8" creationId="{14C26944-1D1C-4EDA-92CC-E894E37BED63}"/>
          </ac:spMkLst>
        </pc:spChg>
        <pc:spChg chg="add del mod">
          <ac:chgData name="Minh Trần" userId="af3073328ff57e66" providerId="LiveId" clId="{AC57726B-8680-4B84-B854-7B35D30C3204}" dt="2020-05-25T07:17:54.043" v="4712" actId="478"/>
          <ac:spMkLst>
            <pc:docMk/>
            <pc:sldMk cId="553918586" sldId="292"/>
            <ac:spMk id="9" creationId="{3E6434B5-B2B1-4564-B3BE-CFD9A0B8F6E0}"/>
          </ac:spMkLst>
        </pc:spChg>
      </pc:sldChg>
      <pc:sldChg chg="addSp delSp modSp add mod">
        <pc:chgData name="Minh Trần" userId="af3073328ff57e66" providerId="LiveId" clId="{AC57726B-8680-4B84-B854-7B35D30C3204}" dt="2020-05-25T07:22:27.500" v="4817" actId="20577"/>
        <pc:sldMkLst>
          <pc:docMk/>
          <pc:sldMk cId="2433934098" sldId="293"/>
        </pc:sldMkLst>
        <pc:spChg chg="mod">
          <ac:chgData name="Minh Trần" userId="af3073328ff57e66" providerId="LiveId" clId="{AC57726B-8680-4B84-B854-7B35D30C3204}" dt="2020-05-25T07:22:27.500" v="4817" actId="20577"/>
          <ac:spMkLst>
            <pc:docMk/>
            <pc:sldMk cId="2433934098" sldId="293"/>
            <ac:spMk id="2" creationId="{D0B08A62-38E2-4711-A369-8DA14428A4AB}"/>
          </ac:spMkLst>
        </pc:spChg>
        <pc:spChg chg="mod">
          <ac:chgData name="Minh Trần" userId="af3073328ff57e66" providerId="LiveId" clId="{AC57726B-8680-4B84-B854-7B35D30C3204}" dt="2020-05-25T07:21:25.830" v="4816" actId="20577"/>
          <ac:spMkLst>
            <pc:docMk/>
            <pc:sldMk cId="2433934098" sldId="293"/>
            <ac:spMk id="3" creationId="{0E9E3447-1F9F-4AA3-9E9F-0B49FFE0AFE9}"/>
          </ac:spMkLst>
        </pc:spChg>
        <pc:spChg chg="add mod">
          <ac:chgData name="Minh Trần" userId="af3073328ff57e66" providerId="LiveId" clId="{AC57726B-8680-4B84-B854-7B35D30C3204}" dt="2020-05-25T07:20:34.846" v="4755" actId="1076"/>
          <ac:spMkLst>
            <pc:docMk/>
            <pc:sldMk cId="2433934098" sldId="293"/>
            <ac:spMk id="4" creationId="{57BF8D4B-2721-401A-95E1-262137AC1BFC}"/>
          </ac:spMkLst>
        </pc:spChg>
        <pc:spChg chg="del">
          <ac:chgData name="Minh Trần" userId="af3073328ff57e66" providerId="LiveId" clId="{AC57726B-8680-4B84-B854-7B35D30C3204}" dt="2020-05-25T07:19:04.343" v="4744" actId="478"/>
          <ac:spMkLst>
            <pc:docMk/>
            <pc:sldMk cId="2433934098" sldId="293"/>
            <ac:spMk id="5" creationId="{66E2612C-DDF2-4225-AE0A-94C2B7F58CE9}"/>
          </ac:spMkLst>
        </pc:spChg>
        <pc:spChg chg="del">
          <ac:chgData name="Minh Trần" userId="af3073328ff57e66" providerId="LiveId" clId="{AC57726B-8680-4B84-B854-7B35D30C3204}" dt="2020-05-25T07:19:06.391" v="4745" actId="478"/>
          <ac:spMkLst>
            <pc:docMk/>
            <pc:sldMk cId="2433934098" sldId="293"/>
            <ac:spMk id="6" creationId="{C5905362-E6C9-427B-ABA8-34CBE7F594E0}"/>
          </ac:spMkLst>
        </pc:spChg>
        <pc:spChg chg="del">
          <ac:chgData name="Minh Trần" userId="af3073328ff57e66" providerId="LiveId" clId="{AC57726B-8680-4B84-B854-7B35D30C3204}" dt="2020-05-25T07:19:07.346" v="4746" actId="478"/>
          <ac:spMkLst>
            <pc:docMk/>
            <pc:sldMk cId="2433934098" sldId="293"/>
            <ac:spMk id="7" creationId="{08E7EF03-2E03-42FC-A52A-EE13EBC540A2}"/>
          </ac:spMkLst>
        </pc:spChg>
      </pc:sldChg>
      <pc:sldChg chg="addSp modSp new mod">
        <pc:chgData name="Minh Trần" userId="af3073328ff57e66" providerId="LiveId" clId="{AC57726B-8680-4B84-B854-7B35D30C3204}" dt="2020-05-25T07:32:18.309" v="4860" actId="1076"/>
        <pc:sldMkLst>
          <pc:docMk/>
          <pc:sldMk cId="3511466750" sldId="294"/>
        </pc:sldMkLst>
        <pc:spChg chg="mod">
          <ac:chgData name="Minh Trần" userId="af3073328ff57e66" providerId="LiveId" clId="{AC57726B-8680-4B84-B854-7B35D30C3204}" dt="2020-05-25T07:28:02.387" v="4826"/>
          <ac:spMkLst>
            <pc:docMk/>
            <pc:sldMk cId="3511466750" sldId="294"/>
            <ac:spMk id="2" creationId="{B9D78999-A965-473A-97AF-72F90F4015CF}"/>
          </ac:spMkLst>
        </pc:spChg>
        <pc:spChg chg="mod">
          <ac:chgData name="Minh Trần" userId="af3073328ff57e66" providerId="LiveId" clId="{AC57726B-8680-4B84-B854-7B35D30C3204}" dt="2020-05-25T07:31:29.196" v="4838" actId="5793"/>
          <ac:spMkLst>
            <pc:docMk/>
            <pc:sldMk cId="3511466750" sldId="294"/>
            <ac:spMk id="3" creationId="{652E0CC7-2110-4D74-95D9-357B76974C2D}"/>
          </ac:spMkLst>
        </pc:spChg>
        <pc:spChg chg="add mod">
          <ac:chgData name="Minh Trần" userId="af3073328ff57e66" providerId="LiveId" clId="{AC57726B-8680-4B84-B854-7B35D30C3204}" dt="2020-05-25T07:32:18.309" v="4860" actId="1076"/>
          <ac:spMkLst>
            <pc:docMk/>
            <pc:sldMk cId="3511466750" sldId="294"/>
            <ac:spMk id="4" creationId="{5A2222BE-810F-458D-8EA2-65AA32295140}"/>
          </ac:spMkLst>
        </pc:spChg>
      </pc:sldChg>
      <pc:sldChg chg="addSp delSp modSp add mod">
        <pc:chgData name="Minh Trần" userId="af3073328ff57e66" providerId="LiveId" clId="{AC57726B-8680-4B84-B854-7B35D30C3204}" dt="2020-05-25T07:34:17.860" v="4904" actId="1076"/>
        <pc:sldMkLst>
          <pc:docMk/>
          <pc:sldMk cId="3486867259" sldId="295"/>
        </pc:sldMkLst>
        <pc:spChg chg="mod">
          <ac:chgData name="Minh Trần" userId="af3073328ff57e66" providerId="LiveId" clId="{AC57726B-8680-4B84-B854-7B35D30C3204}" dt="2020-05-25T07:32:28.216" v="4865" actId="20577"/>
          <ac:spMkLst>
            <pc:docMk/>
            <pc:sldMk cId="3486867259" sldId="295"/>
            <ac:spMk id="2" creationId="{B9D78999-A965-473A-97AF-72F90F4015CF}"/>
          </ac:spMkLst>
        </pc:spChg>
        <pc:spChg chg="mod">
          <ac:chgData name="Minh Trần" userId="af3073328ff57e66" providerId="LiveId" clId="{AC57726B-8680-4B84-B854-7B35D30C3204}" dt="2020-05-25T07:33:52.596" v="4892" actId="113"/>
          <ac:spMkLst>
            <pc:docMk/>
            <pc:sldMk cId="3486867259" sldId="295"/>
            <ac:spMk id="3" creationId="{652E0CC7-2110-4D74-95D9-357B76974C2D}"/>
          </ac:spMkLst>
        </pc:spChg>
        <pc:spChg chg="del">
          <ac:chgData name="Minh Trần" userId="af3073328ff57e66" providerId="LiveId" clId="{AC57726B-8680-4B84-B854-7B35D30C3204}" dt="2020-05-25T07:33:36.435" v="4866" actId="478"/>
          <ac:spMkLst>
            <pc:docMk/>
            <pc:sldMk cId="3486867259" sldId="295"/>
            <ac:spMk id="4" creationId="{5A2222BE-810F-458D-8EA2-65AA32295140}"/>
          </ac:spMkLst>
        </pc:spChg>
        <pc:spChg chg="add mod">
          <ac:chgData name="Minh Trần" userId="af3073328ff57e66" providerId="LiveId" clId="{AC57726B-8680-4B84-B854-7B35D30C3204}" dt="2020-05-25T07:34:17.860" v="4904" actId="1076"/>
          <ac:spMkLst>
            <pc:docMk/>
            <pc:sldMk cId="3486867259" sldId="295"/>
            <ac:spMk id="5" creationId="{F3BD3DAF-1B25-45B0-A08F-CA696C604D00}"/>
          </ac:spMkLst>
        </pc:spChg>
      </pc:sldChg>
      <pc:sldChg chg="modSp new del mod">
        <pc:chgData name="Minh Trần" userId="af3073328ff57e66" providerId="LiveId" clId="{AC57726B-8680-4B84-B854-7B35D30C3204}" dt="2020-05-25T07:37:03.360" v="4911" actId="47"/>
        <pc:sldMkLst>
          <pc:docMk/>
          <pc:sldMk cId="444779171" sldId="296"/>
        </pc:sldMkLst>
        <pc:spChg chg="mod">
          <ac:chgData name="Minh Trần" userId="af3073328ff57e66" providerId="LiveId" clId="{AC57726B-8680-4B84-B854-7B35D30C3204}" dt="2020-05-25T07:37:01.443" v="4910" actId="6549"/>
          <ac:spMkLst>
            <pc:docMk/>
            <pc:sldMk cId="444779171" sldId="296"/>
            <ac:spMk id="2" creationId="{A741936C-7E7A-4117-AA23-5B9B9516ADA1}"/>
          </ac:spMkLst>
        </pc:spChg>
      </pc:sldChg>
      <pc:sldChg chg="addSp modSp new mod">
        <pc:chgData name="Minh Trần" userId="af3073328ff57e66" providerId="LiveId" clId="{AC57726B-8680-4B84-B854-7B35D30C3204}" dt="2020-05-25T07:50:39.259" v="5233" actId="14100"/>
        <pc:sldMkLst>
          <pc:docMk/>
          <pc:sldMk cId="3040871097" sldId="296"/>
        </pc:sldMkLst>
        <pc:spChg chg="mod">
          <ac:chgData name="Minh Trần" userId="af3073328ff57e66" providerId="LiveId" clId="{AC57726B-8680-4B84-B854-7B35D30C3204}" dt="2020-05-25T07:38:41.530" v="4938" actId="20577"/>
          <ac:spMkLst>
            <pc:docMk/>
            <pc:sldMk cId="3040871097" sldId="296"/>
            <ac:spMk id="2" creationId="{4C780BA7-C49D-49E7-8643-BDE17A575EF8}"/>
          </ac:spMkLst>
        </pc:spChg>
        <pc:spChg chg="mod">
          <ac:chgData name="Minh Trần" userId="af3073328ff57e66" providerId="LiveId" clId="{AC57726B-8680-4B84-B854-7B35D30C3204}" dt="2020-05-25T07:50:22.046" v="5225" actId="20577"/>
          <ac:spMkLst>
            <pc:docMk/>
            <pc:sldMk cId="3040871097" sldId="296"/>
            <ac:spMk id="3" creationId="{F1ADFB82-BD27-4A0E-A46E-6931CD8306BD}"/>
          </ac:spMkLst>
        </pc:spChg>
        <pc:spChg chg="add mod">
          <ac:chgData name="Minh Trần" userId="af3073328ff57e66" providerId="LiveId" clId="{AC57726B-8680-4B84-B854-7B35D30C3204}" dt="2020-05-25T07:48:17.408" v="5132" actId="14100"/>
          <ac:spMkLst>
            <pc:docMk/>
            <pc:sldMk cId="3040871097" sldId="296"/>
            <ac:spMk id="4" creationId="{970A769B-9BC7-4EC2-B38A-E95F05343417}"/>
          </ac:spMkLst>
        </pc:spChg>
        <pc:spChg chg="add mod">
          <ac:chgData name="Minh Trần" userId="af3073328ff57e66" providerId="LiveId" clId="{AC57726B-8680-4B84-B854-7B35D30C3204}" dt="2020-05-25T07:44:55.915" v="5058" actId="1035"/>
          <ac:spMkLst>
            <pc:docMk/>
            <pc:sldMk cId="3040871097" sldId="296"/>
            <ac:spMk id="5" creationId="{62746553-2AC2-47FE-96BE-048E4A305E30}"/>
          </ac:spMkLst>
        </pc:spChg>
        <pc:spChg chg="add mod">
          <ac:chgData name="Minh Trần" userId="af3073328ff57e66" providerId="LiveId" clId="{AC57726B-8680-4B84-B854-7B35D30C3204}" dt="2020-05-25T07:48:14.213" v="5131" actId="14100"/>
          <ac:spMkLst>
            <pc:docMk/>
            <pc:sldMk cId="3040871097" sldId="296"/>
            <ac:spMk id="6" creationId="{DC1AAE8D-8720-4738-ABA6-36C80AE56ACF}"/>
          </ac:spMkLst>
        </pc:spChg>
        <pc:spChg chg="add mod">
          <ac:chgData name="Minh Trần" userId="af3073328ff57e66" providerId="LiveId" clId="{AC57726B-8680-4B84-B854-7B35D30C3204}" dt="2020-05-25T07:49:26.817" v="5180" actId="14100"/>
          <ac:spMkLst>
            <pc:docMk/>
            <pc:sldMk cId="3040871097" sldId="296"/>
            <ac:spMk id="7" creationId="{A8BE748B-14C5-40A1-9132-EED7B6148E7E}"/>
          </ac:spMkLst>
        </pc:spChg>
        <pc:spChg chg="add mod">
          <ac:chgData name="Minh Trần" userId="af3073328ff57e66" providerId="LiveId" clId="{AC57726B-8680-4B84-B854-7B35D30C3204}" dt="2020-05-25T07:50:06.680" v="5209" actId="14100"/>
          <ac:spMkLst>
            <pc:docMk/>
            <pc:sldMk cId="3040871097" sldId="296"/>
            <ac:spMk id="8" creationId="{14C26E86-5FC1-4403-A2F7-DCC58D17CF86}"/>
          </ac:spMkLst>
        </pc:spChg>
        <pc:spChg chg="add mod">
          <ac:chgData name="Minh Trần" userId="af3073328ff57e66" providerId="LiveId" clId="{AC57726B-8680-4B84-B854-7B35D30C3204}" dt="2020-05-25T07:50:39.259" v="5233" actId="14100"/>
          <ac:spMkLst>
            <pc:docMk/>
            <pc:sldMk cId="3040871097" sldId="296"/>
            <ac:spMk id="9" creationId="{EDA87B39-E68B-40BC-A469-8999A43BC058}"/>
          </ac:spMkLst>
        </pc:spChg>
      </pc:sldChg>
      <pc:sldChg chg="addSp delSp modSp new mod ord">
        <pc:chgData name="Minh Trần" userId="af3073328ff57e66" providerId="LiveId" clId="{AC57726B-8680-4B84-B854-7B35D30C3204}" dt="2020-05-25T08:37:04.904" v="5408"/>
        <pc:sldMkLst>
          <pc:docMk/>
          <pc:sldMk cId="283158749" sldId="297"/>
        </pc:sldMkLst>
        <pc:spChg chg="del">
          <ac:chgData name="Minh Trần" userId="af3073328ff57e66" providerId="LiveId" clId="{AC57726B-8680-4B84-B854-7B35D30C3204}" dt="2020-05-25T08:19:42.001" v="5235"/>
          <ac:spMkLst>
            <pc:docMk/>
            <pc:sldMk cId="283158749" sldId="297"/>
            <ac:spMk id="2" creationId="{6FB82433-CDE4-4D45-8E7A-C99A19FE3241}"/>
          </ac:spMkLst>
        </pc:spChg>
        <pc:spChg chg="del">
          <ac:chgData name="Minh Trần" userId="af3073328ff57e66" providerId="LiveId" clId="{AC57726B-8680-4B84-B854-7B35D30C3204}" dt="2020-05-25T08:19:42.001" v="5235"/>
          <ac:spMkLst>
            <pc:docMk/>
            <pc:sldMk cId="283158749" sldId="297"/>
            <ac:spMk id="3" creationId="{9545AB80-26A8-4399-A509-075E033D2094}"/>
          </ac:spMkLst>
        </pc:spChg>
        <pc:spChg chg="del">
          <ac:chgData name="Minh Trần" userId="af3073328ff57e66" providerId="LiveId" clId="{AC57726B-8680-4B84-B854-7B35D30C3204}" dt="2020-05-25T08:19:42.001" v="5235"/>
          <ac:spMkLst>
            <pc:docMk/>
            <pc:sldMk cId="283158749" sldId="297"/>
            <ac:spMk id="4" creationId="{FBD701B8-57F2-4B71-9357-6B21C2CEC3D2}"/>
          </ac:spMkLst>
        </pc:spChg>
        <pc:spChg chg="add mod">
          <ac:chgData name="Minh Trần" userId="af3073328ff57e66" providerId="LiveId" clId="{AC57726B-8680-4B84-B854-7B35D30C3204}" dt="2020-05-25T08:34:35.692" v="5381" actId="20577"/>
          <ac:spMkLst>
            <pc:docMk/>
            <pc:sldMk cId="283158749" sldId="297"/>
            <ac:spMk id="5" creationId="{BDF1F3C5-649C-46DA-A96C-413F815A038D}"/>
          </ac:spMkLst>
        </pc:spChg>
        <pc:spChg chg="add mod">
          <ac:chgData name="Minh Trần" userId="af3073328ff57e66" providerId="LiveId" clId="{AC57726B-8680-4B84-B854-7B35D30C3204}" dt="2020-05-25T08:37:04.904" v="5408"/>
          <ac:spMkLst>
            <pc:docMk/>
            <pc:sldMk cId="283158749" sldId="297"/>
            <ac:spMk id="6" creationId="{D22C1F12-7961-476B-87CB-8AA305A04285}"/>
          </ac:spMkLst>
        </pc:spChg>
        <pc:spChg chg="add del mod">
          <ac:chgData name="Minh Trần" userId="af3073328ff57e66" providerId="LiveId" clId="{AC57726B-8680-4B84-B854-7B35D30C3204}" dt="2020-05-25T08:34:57.602" v="5388" actId="478"/>
          <ac:spMkLst>
            <pc:docMk/>
            <pc:sldMk cId="283158749" sldId="297"/>
            <ac:spMk id="7" creationId="{139F5FE5-7790-443C-A6AA-23D355AC8DD8}"/>
          </ac:spMkLst>
        </pc:spChg>
        <pc:spChg chg="add del mod">
          <ac:chgData name="Minh Trần" userId="af3073328ff57e66" providerId="LiveId" clId="{AC57726B-8680-4B84-B854-7B35D30C3204}" dt="2020-05-25T08:36:27.786" v="5393" actId="478"/>
          <ac:spMkLst>
            <pc:docMk/>
            <pc:sldMk cId="283158749" sldId="297"/>
            <ac:spMk id="8" creationId="{E9D3218E-A4AE-408A-B756-1BB0E21C9BDC}"/>
          </ac:spMkLst>
        </pc:spChg>
        <pc:spChg chg="add del mod">
          <ac:chgData name="Minh Trần" userId="af3073328ff57e66" providerId="LiveId" clId="{AC57726B-8680-4B84-B854-7B35D30C3204}" dt="2020-05-25T08:36:28.498" v="5394" actId="478"/>
          <ac:spMkLst>
            <pc:docMk/>
            <pc:sldMk cId="283158749" sldId="297"/>
            <ac:spMk id="9" creationId="{E077231A-0BE7-4AF4-8DEF-9F93F0429944}"/>
          </ac:spMkLst>
        </pc:spChg>
        <pc:spChg chg="add del mod">
          <ac:chgData name="Minh Trần" userId="af3073328ff57e66" providerId="LiveId" clId="{AC57726B-8680-4B84-B854-7B35D30C3204}" dt="2020-05-25T08:36:29.185" v="5395" actId="478"/>
          <ac:spMkLst>
            <pc:docMk/>
            <pc:sldMk cId="283158749" sldId="297"/>
            <ac:spMk id="10" creationId="{DCB1CC5B-F3F4-4686-80CD-5E301FD386DC}"/>
          </ac:spMkLst>
        </pc:spChg>
        <pc:spChg chg="add mod">
          <ac:chgData name="Minh Trần" userId="af3073328ff57e66" providerId="LiveId" clId="{AC57726B-8680-4B84-B854-7B35D30C3204}" dt="2020-05-25T08:36:38.692" v="5402" actId="1076"/>
          <ac:spMkLst>
            <pc:docMk/>
            <pc:sldMk cId="283158749" sldId="297"/>
            <ac:spMk id="11" creationId="{78C5F6FC-EF8A-4F59-AA70-F9D53E41DA92}"/>
          </ac:spMkLst>
        </pc:spChg>
        <pc:spChg chg="add del">
          <ac:chgData name="Minh Trần" userId="af3073328ff57e66" providerId="LiveId" clId="{AC57726B-8680-4B84-B854-7B35D30C3204}" dt="2020-05-25T08:37:02.249" v="5407"/>
          <ac:spMkLst>
            <pc:docMk/>
            <pc:sldMk cId="283158749" sldId="297"/>
            <ac:spMk id="12" creationId="{5224EFC7-3725-47B1-8F49-70C368336145}"/>
          </ac:spMkLst>
        </pc:spChg>
      </pc:sldChg>
      <pc:sldChg chg="addSp delSp modSp add mod">
        <pc:chgData name="Minh Trần" userId="af3073328ff57e66" providerId="LiveId" clId="{AC57726B-8680-4B84-B854-7B35D30C3204}" dt="2020-05-25T08:34:29.612" v="5375" actId="20577"/>
        <pc:sldMkLst>
          <pc:docMk/>
          <pc:sldMk cId="2980008004" sldId="298"/>
        </pc:sldMkLst>
        <pc:spChg chg="add del">
          <ac:chgData name="Minh Trần" userId="af3073328ff57e66" providerId="LiveId" clId="{AC57726B-8680-4B84-B854-7B35D30C3204}" dt="2020-05-25T08:33:11.014" v="5348"/>
          <ac:spMkLst>
            <pc:docMk/>
            <pc:sldMk cId="2980008004" sldId="298"/>
            <ac:spMk id="2" creationId="{2C8B9F34-F5CC-4922-A6C6-41F838E998BB}"/>
          </ac:spMkLst>
        </pc:spChg>
        <pc:spChg chg="mod">
          <ac:chgData name="Minh Trần" userId="af3073328ff57e66" providerId="LiveId" clId="{AC57726B-8680-4B84-B854-7B35D30C3204}" dt="2020-05-25T08:34:29.612" v="5375" actId="20577"/>
          <ac:spMkLst>
            <pc:docMk/>
            <pc:sldMk cId="2980008004" sldId="298"/>
            <ac:spMk id="6" creationId="{D22C1F12-7961-476B-87CB-8AA305A04285}"/>
          </ac:spMkLst>
        </pc:spChg>
        <pc:spChg chg="mod">
          <ac:chgData name="Minh Trần" userId="af3073328ff57e66" providerId="LiveId" clId="{AC57726B-8680-4B84-B854-7B35D30C3204}" dt="2020-05-25T08:33:35.058" v="5355" actId="1076"/>
          <ac:spMkLst>
            <pc:docMk/>
            <pc:sldMk cId="2980008004" sldId="298"/>
            <ac:spMk id="10" creationId="{DCB1CC5B-F3F4-4686-80CD-5E301FD386DC}"/>
          </ac:spMkLst>
        </pc:spChg>
      </pc:sldChg>
      <pc:sldChg chg="addSp modSp new mod">
        <pc:chgData name="Minh Trần" userId="af3073328ff57e66" providerId="LiveId" clId="{AC57726B-8680-4B84-B854-7B35D30C3204}" dt="2020-05-25T09:12:21.208" v="5639" actId="20577"/>
        <pc:sldMkLst>
          <pc:docMk/>
          <pc:sldMk cId="379969510" sldId="299"/>
        </pc:sldMkLst>
        <pc:spChg chg="mod">
          <ac:chgData name="Minh Trần" userId="af3073328ff57e66" providerId="LiveId" clId="{AC57726B-8680-4B84-B854-7B35D30C3204}" dt="2020-05-25T09:06:31.585" v="5436" actId="20577"/>
          <ac:spMkLst>
            <pc:docMk/>
            <pc:sldMk cId="379969510" sldId="299"/>
            <ac:spMk id="2" creationId="{69612FAD-3475-4CD4-B236-6DF7EA604D1D}"/>
          </ac:spMkLst>
        </pc:spChg>
        <pc:spChg chg="mod">
          <ac:chgData name="Minh Trần" userId="af3073328ff57e66" providerId="LiveId" clId="{AC57726B-8680-4B84-B854-7B35D30C3204}" dt="2020-05-25T09:12:21.208" v="5639" actId="20577"/>
          <ac:spMkLst>
            <pc:docMk/>
            <pc:sldMk cId="379969510" sldId="299"/>
            <ac:spMk id="3" creationId="{A492D1FF-C840-47F9-AD75-20D7D83241E2}"/>
          </ac:spMkLst>
        </pc:spChg>
        <pc:spChg chg="add mod">
          <ac:chgData name="Minh Trần" userId="af3073328ff57e66" providerId="LiveId" clId="{AC57726B-8680-4B84-B854-7B35D30C3204}" dt="2020-05-25T09:09:34.766" v="5526" actId="14100"/>
          <ac:spMkLst>
            <pc:docMk/>
            <pc:sldMk cId="379969510" sldId="299"/>
            <ac:spMk id="4" creationId="{156E2B84-64CA-4F62-82B2-4A4B7C0B4D3C}"/>
          </ac:spMkLst>
        </pc:spChg>
        <pc:spChg chg="add mod">
          <ac:chgData name="Minh Trần" userId="af3073328ff57e66" providerId="LiveId" clId="{AC57726B-8680-4B84-B854-7B35D30C3204}" dt="2020-05-25T09:09:50.531" v="5527" actId="1076"/>
          <ac:spMkLst>
            <pc:docMk/>
            <pc:sldMk cId="379969510" sldId="299"/>
            <ac:spMk id="5" creationId="{CF3FBA13-78B9-47DD-B189-0BA89E792ACF}"/>
          </ac:spMkLst>
        </pc:spChg>
        <pc:spChg chg="add mod">
          <ac:chgData name="Minh Trần" userId="af3073328ff57e66" providerId="LiveId" clId="{AC57726B-8680-4B84-B854-7B35D30C3204}" dt="2020-05-25T09:11:21.866" v="5625" actId="14100"/>
          <ac:spMkLst>
            <pc:docMk/>
            <pc:sldMk cId="379969510" sldId="299"/>
            <ac:spMk id="6" creationId="{CD77D622-EADF-41F9-A1BA-49ECB22A35FB}"/>
          </ac:spMkLst>
        </pc:spChg>
      </pc:sldChg>
      <pc:sldChg chg="addSp delSp modSp add mod">
        <pc:chgData name="Minh Trần" userId="af3073328ff57e66" providerId="LiveId" clId="{AC57726B-8680-4B84-B854-7B35D30C3204}" dt="2020-05-25T09:14:26.721" v="5716" actId="20577"/>
        <pc:sldMkLst>
          <pc:docMk/>
          <pc:sldMk cId="781151916" sldId="300"/>
        </pc:sldMkLst>
        <pc:spChg chg="mod">
          <ac:chgData name="Minh Trần" userId="af3073328ff57e66" providerId="LiveId" clId="{AC57726B-8680-4B84-B854-7B35D30C3204}" dt="2020-05-25T09:12:31.014" v="5644" actId="20577"/>
          <ac:spMkLst>
            <pc:docMk/>
            <pc:sldMk cId="781151916" sldId="300"/>
            <ac:spMk id="2" creationId="{69612FAD-3475-4CD4-B236-6DF7EA604D1D}"/>
          </ac:spMkLst>
        </pc:spChg>
        <pc:spChg chg="mod">
          <ac:chgData name="Minh Trần" userId="af3073328ff57e66" providerId="LiveId" clId="{AC57726B-8680-4B84-B854-7B35D30C3204}" dt="2020-05-25T09:14:26.721" v="5716" actId="20577"/>
          <ac:spMkLst>
            <pc:docMk/>
            <pc:sldMk cId="781151916" sldId="300"/>
            <ac:spMk id="3" creationId="{A492D1FF-C840-47F9-AD75-20D7D83241E2}"/>
          </ac:spMkLst>
        </pc:spChg>
        <pc:spChg chg="del">
          <ac:chgData name="Minh Trần" userId="af3073328ff57e66" providerId="LiveId" clId="{AC57726B-8680-4B84-B854-7B35D30C3204}" dt="2020-05-25T09:12:33.930" v="5645" actId="478"/>
          <ac:spMkLst>
            <pc:docMk/>
            <pc:sldMk cId="781151916" sldId="300"/>
            <ac:spMk id="4" creationId="{156E2B84-64CA-4F62-82B2-4A4B7C0B4D3C}"/>
          </ac:spMkLst>
        </pc:spChg>
        <pc:spChg chg="del">
          <ac:chgData name="Minh Trần" userId="af3073328ff57e66" providerId="LiveId" clId="{AC57726B-8680-4B84-B854-7B35D30C3204}" dt="2020-05-25T09:12:35.696" v="5646" actId="478"/>
          <ac:spMkLst>
            <pc:docMk/>
            <pc:sldMk cId="781151916" sldId="300"/>
            <ac:spMk id="5" creationId="{CF3FBA13-78B9-47DD-B189-0BA89E792ACF}"/>
          </ac:spMkLst>
        </pc:spChg>
        <pc:spChg chg="del">
          <ac:chgData name="Minh Trần" userId="af3073328ff57e66" providerId="LiveId" clId="{AC57726B-8680-4B84-B854-7B35D30C3204}" dt="2020-05-25T09:12:37.119" v="5647" actId="478"/>
          <ac:spMkLst>
            <pc:docMk/>
            <pc:sldMk cId="781151916" sldId="300"/>
            <ac:spMk id="6" creationId="{CD77D622-EADF-41F9-A1BA-49ECB22A35FB}"/>
          </ac:spMkLst>
        </pc:spChg>
        <pc:spChg chg="add mod">
          <ac:chgData name="Minh Trần" userId="af3073328ff57e66" providerId="LiveId" clId="{AC57726B-8680-4B84-B854-7B35D30C3204}" dt="2020-05-25T09:13:43.468" v="5680" actId="1076"/>
          <ac:spMkLst>
            <pc:docMk/>
            <pc:sldMk cId="781151916" sldId="300"/>
            <ac:spMk id="7" creationId="{82CACD41-F5B9-41CE-92F2-9AF0867C5841}"/>
          </ac:spMkLst>
        </pc:spChg>
      </pc:sldChg>
      <pc:sldChg chg="addSp modSp new mod">
        <pc:chgData name="Minh Trần" userId="af3073328ff57e66" providerId="LiveId" clId="{AC57726B-8680-4B84-B854-7B35D30C3204}" dt="2020-05-25T09:43:02.196" v="5901" actId="20577"/>
        <pc:sldMkLst>
          <pc:docMk/>
          <pc:sldMk cId="2967137676" sldId="301"/>
        </pc:sldMkLst>
        <pc:spChg chg="mod">
          <ac:chgData name="Minh Trần" userId="af3073328ff57e66" providerId="LiveId" clId="{AC57726B-8680-4B84-B854-7B35D30C3204}" dt="2020-05-25T09:14:46.199" v="5721" actId="20577"/>
          <ac:spMkLst>
            <pc:docMk/>
            <pc:sldMk cId="2967137676" sldId="301"/>
            <ac:spMk id="2" creationId="{B8624505-17FE-49D5-BC9B-EAE47DE6A698}"/>
          </ac:spMkLst>
        </pc:spChg>
        <pc:spChg chg="mod">
          <ac:chgData name="Minh Trần" userId="af3073328ff57e66" providerId="LiveId" clId="{AC57726B-8680-4B84-B854-7B35D30C3204}" dt="2020-05-25T09:43:02.196" v="5901" actId="20577"/>
          <ac:spMkLst>
            <pc:docMk/>
            <pc:sldMk cId="2967137676" sldId="301"/>
            <ac:spMk id="3" creationId="{26425610-F02C-4002-A44B-03014D002BAF}"/>
          </ac:spMkLst>
        </pc:spChg>
        <pc:spChg chg="add mod">
          <ac:chgData name="Minh Trần" userId="af3073328ff57e66" providerId="LiveId" clId="{AC57726B-8680-4B84-B854-7B35D30C3204}" dt="2020-05-25T09:38:51.330" v="5756" actId="1076"/>
          <ac:spMkLst>
            <pc:docMk/>
            <pc:sldMk cId="2967137676" sldId="301"/>
            <ac:spMk id="4" creationId="{A0B6DB27-559D-4697-BABF-A44EF867CDAE}"/>
          </ac:spMkLst>
        </pc:spChg>
        <pc:spChg chg="add mod">
          <ac:chgData name="Minh Trần" userId="af3073328ff57e66" providerId="LiveId" clId="{AC57726B-8680-4B84-B854-7B35D30C3204}" dt="2020-05-25T09:38:55.731" v="5757" actId="1076"/>
          <ac:spMkLst>
            <pc:docMk/>
            <pc:sldMk cId="2967137676" sldId="301"/>
            <ac:spMk id="5" creationId="{BC28106A-5DE1-483F-9607-427A9D067AE1}"/>
          </ac:spMkLst>
        </pc:spChg>
        <pc:spChg chg="add mod">
          <ac:chgData name="Minh Trần" userId="af3073328ff57e66" providerId="LiveId" clId="{AC57726B-8680-4B84-B854-7B35D30C3204}" dt="2020-05-25T09:40:46.751" v="5779" actId="14100"/>
          <ac:spMkLst>
            <pc:docMk/>
            <pc:sldMk cId="2967137676" sldId="301"/>
            <ac:spMk id="6" creationId="{193C5FE1-CBF0-46A7-A162-D1C495155DB0}"/>
          </ac:spMkLst>
        </pc:spChg>
        <pc:spChg chg="add mod">
          <ac:chgData name="Minh Trần" userId="af3073328ff57e66" providerId="LiveId" clId="{AC57726B-8680-4B84-B854-7B35D30C3204}" dt="2020-05-25T09:41:20.443" v="5788" actId="14100"/>
          <ac:spMkLst>
            <pc:docMk/>
            <pc:sldMk cId="2967137676" sldId="301"/>
            <ac:spMk id="7" creationId="{B90FF3D7-EEC3-4DF8-953E-874EBB20398C}"/>
          </ac:spMkLst>
        </pc:spChg>
      </pc:sldChg>
      <pc:sldChg chg="addSp delSp modSp new mod">
        <pc:chgData name="Minh Trần" userId="af3073328ff57e66" providerId="LiveId" clId="{AC57726B-8680-4B84-B854-7B35D30C3204}" dt="2020-05-25T09:54:57.658" v="6344" actId="20577"/>
        <pc:sldMkLst>
          <pc:docMk/>
          <pc:sldMk cId="1363496866" sldId="302"/>
        </pc:sldMkLst>
        <pc:spChg chg="mod">
          <ac:chgData name="Minh Trần" userId="af3073328ff57e66" providerId="LiveId" clId="{AC57726B-8680-4B84-B854-7B35D30C3204}" dt="2020-05-25T09:46:34.718" v="6048"/>
          <ac:spMkLst>
            <pc:docMk/>
            <pc:sldMk cId="1363496866" sldId="302"/>
            <ac:spMk id="2" creationId="{30225778-8070-4462-AFE9-935508706087}"/>
          </ac:spMkLst>
        </pc:spChg>
        <pc:spChg chg="mod">
          <ac:chgData name="Minh Trần" userId="af3073328ff57e66" providerId="LiveId" clId="{AC57726B-8680-4B84-B854-7B35D30C3204}" dt="2020-05-25T09:54:57.658" v="6344" actId="20577"/>
          <ac:spMkLst>
            <pc:docMk/>
            <pc:sldMk cId="1363496866" sldId="302"/>
            <ac:spMk id="3" creationId="{021A2201-249C-43E1-8219-82AC0CFAF93E}"/>
          </ac:spMkLst>
        </pc:spChg>
        <pc:spChg chg="add del mod">
          <ac:chgData name="Minh Trần" userId="af3073328ff57e66" providerId="LiveId" clId="{AC57726B-8680-4B84-B854-7B35D30C3204}" dt="2020-05-25T09:46:52.846" v="6049" actId="478"/>
          <ac:spMkLst>
            <pc:docMk/>
            <pc:sldMk cId="1363496866" sldId="302"/>
            <ac:spMk id="4" creationId="{DE33F83E-2ABC-466A-8E40-DCCC9568E5E8}"/>
          </ac:spMkLst>
        </pc:spChg>
        <pc:spChg chg="add mod">
          <ac:chgData name="Minh Trần" userId="af3073328ff57e66" providerId="LiveId" clId="{AC57726B-8680-4B84-B854-7B35D30C3204}" dt="2020-05-25T09:49:21.439" v="6167" actId="1076"/>
          <ac:spMkLst>
            <pc:docMk/>
            <pc:sldMk cId="1363496866" sldId="302"/>
            <ac:spMk id="5" creationId="{6388CE45-10BB-4080-90BE-91CF598FCA35}"/>
          </ac:spMkLst>
        </pc:spChg>
        <pc:spChg chg="add mod">
          <ac:chgData name="Minh Trần" userId="af3073328ff57e66" providerId="LiveId" clId="{AC57726B-8680-4B84-B854-7B35D30C3204}" dt="2020-05-25T09:50:07.302" v="6177" actId="1076"/>
          <ac:spMkLst>
            <pc:docMk/>
            <pc:sldMk cId="1363496866" sldId="302"/>
            <ac:spMk id="6" creationId="{5F7FA1DB-5C0F-42AD-9B86-A279A4A31474}"/>
          </ac:spMkLst>
        </pc:spChg>
        <pc:spChg chg="add mod">
          <ac:chgData name="Minh Trần" userId="af3073328ff57e66" providerId="LiveId" clId="{AC57726B-8680-4B84-B854-7B35D30C3204}" dt="2020-05-25T09:52:58.955" v="6239" actId="1076"/>
          <ac:spMkLst>
            <pc:docMk/>
            <pc:sldMk cId="1363496866" sldId="302"/>
            <ac:spMk id="7" creationId="{024157F5-16C8-4BD3-B7B8-066FA42EFCC5}"/>
          </ac:spMkLst>
        </pc:spChg>
      </pc:sldChg>
      <pc:sldChg chg="add del">
        <pc:chgData name="Minh Trần" userId="af3073328ff57e66" providerId="LiveId" clId="{AC57726B-8680-4B84-B854-7B35D30C3204}" dt="2020-05-25T10:04:06.210" v="6505" actId="47"/>
        <pc:sldMkLst>
          <pc:docMk/>
          <pc:sldMk cId="364351013" sldId="303"/>
        </pc:sldMkLst>
      </pc:sldChg>
      <pc:sldChg chg="addSp delSp modSp add mod">
        <pc:chgData name="Minh Trần" userId="af3073328ff57e66" providerId="LiveId" clId="{AC57726B-8680-4B84-B854-7B35D30C3204}" dt="2020-05-25T10:03:46.427" v="6504" actId="14100"/>
        <pc:sldMkLst>
          <pc:docMk/>
          <pc:sldMk cId="3823454845" sldId="304"/>
        </pc:sldMkLst>
        <pc:spChg chg="mod">
          <ac:chgData name="Minh Trần" userId="af3073328ff57e66" providerId="LiveId" clId="{AC57726B-8680-4B84-B854-7B35D30C3204}" dt="2020-05-25T09:55:19.022" v="6363" actId="20577"/>
          <ac:spMkLst>
            <pc:docMk/>
            <pc:sldMk cId="3823454845" sldId="304"/>
            <ac:spMk id="2" creationId="{30225778-8070-4462-AFE9-935508706087}"/>
          </ac:spMkLst>
        </pc:spChg>
        <pc:spChg chg="mod">
          <ac:chgData name="Minh Trần" userId="af3073328ff57e66" providerId="LiveId" clId="{AC57726B-8680-4B84-B854-7B35D30C3204}" dt="2020-05-25T10:02:05.034" v="6485" actId="20577"/>
          <ac:spMkLst>
            <pc:docMk/>
            <pc:sldMk cId="3823454845" sldId="304"/>
            <ac:spMk id="3" creationId="{021A2201-249C-43E1-8219-82AC0CFAF93E}"/>
          </ac:spMkLst>
        </pc:spChg>
        <pc:spChg chg="add mod">
          <ac:chgData name="Minh Trần" userId="af3073328ff57e66" providerId="LiveId" clId="{AC57726B-8680-4B84-B854-7B35D30C3204}" dt="2020-05-25T09:58:45.992" v="6413" actId="14100"/>
          <ac:spMkLst>
            <pc:docMk/>
            <pc:sldMk cId="3823454845" sldId="304"/>
            <ac:spMk id="4" creationId="{A80D1F98-552C-4123-A69F-6E725C7CA654}"/>
          </ac:spMkLst>
        </pc:spChg>
        <pc:spChg chg="del">
          <ac:chgData name="Minh Trần" userId="af3073328ff57e66" providerId="LiveId" clId="{AC57726B-8680-4B84-B854-7B35D30C3204}" dt="2020-05-25T09:55:34.435" v="6364" actId="478"/>
          <ac:spMkLst>
            <pc:docMk/>
            <pc:sldMk cId="3823454845" sldId="304"/>
            <ac:spMk id="5" creationId="{6388CE45-10BB-4080-90BE-91CF598FCA35}"/>
          </ac:spMkLst>
        </pc:spChg>
        <pc:spChg chg="del">
          <ac:chgData name="Minh Trần" userId="af3073328ff57e66" providerId="LiveId" clId="{AC57726B-8680-4B84-B854-7B35D30C3204}" dt="2020-05-25T09:55:36.403" v="6365" actId="478"/>
          <ac:spMkLst>
            <pc:docMk/>
            <pc:sldMk cId="3823454845" sldId="304"/>
            <ac:spMk id="6" creationId="{5F7FA1DB-5C0F-42AD-9B86-A279A4A31474}"/>
          </ac:spMkLst>
        </pc:spChg>
        <pc:spChg chg="del">
          <ac:chgData name="Minh Trần" userId="af3073328ff57e66" providerId="LiveId" clId="{AC57726B-8680-4B84-B854-7B35D30C3204}" dt="2020-05-25T09:55:37.849" v="6366" actId="478"/>
          <ac:spMkLst>
            <pc:docMk/>
            <pc:sldMk cId="3823454845" sldId="304"/>
            <ac:spMk id="7" creationId="{024157F5-16C8-4BD3-B7B8-066FA42EFCC5}"/>
          </ac:spMkLst>
        </pc:spChg>
        <pc:spChg chg="add mod">
          <ac:chgData name="Minh Trần" userId="af3073328ff57e66" providerId="LiveId" clId="{AC57726B-8680-4B84-B854-7B35D30C3204}" dt="2020-05-25T10:00:49.394" v="6453" actId="14100"/>
          <ac:spMkLst>
            <pc:docMk/>
            <pc:sldMk cId="3823454845" sldId="304"/>
            <ac:spMk id="8" creationId="{8553BFED-F3A1-4164-8993-732C240DD52E}"/>
          </ac:spMkLst>
        </pc:spChg>
        <pc:spChg chg="add del mod">
          <ac:chgData name="Minh Trần" userId="af3073328ff57e66" providerId="LiveId" clId="{AC57726B-8680-4B84-B854-7B35D30C3204}" dt="2020-05-25T10:03:34.088" v="6496" actId="478"/>
          <ac:spMkLst>
            <pc:docMk/>
            <pc:sldMk cId="3823454845" sldId="304"/>
            <ac:spMk id="9" creationId="{48587A2D-EA6C-447E-BCE8-6A1A70E876C8}"/>
          </ac:spMkLst>
        </pc:spChg>
        <pc:spChg chg="add mod">
          <ac:chgData name="Minh Trần" userId="af3073328ff57e66" providerId="LiveId" clId="{AC57726B-8680-4B84-B854-7B35D30C3204}" dt="2020-05-25T10:03:46.427" v="6504" actId="14100"/>
          <ac:spMkLst>
            <pc:docMk/>
            <pc:sldMk cId="3823454845" sldId="304"/>
            <ac:spMk id="10" creationId="{E07F5CBD-D02D-4FC9-8E12-474AD1CE321F}"/>
          </ac:spMkLst>
        </pc:spChg>
      </pc:sldChg>
      <pc:sldChg chg="modSp add mod ord">
        <pc:chgData name="Minh Trần" userId="af3073328ff57e66" providerId="LiveId" clId="{AC57726B-8680-4B84-B854-7B35D30C3204}" dt="2020-05-25T10:24:08.358" v="6538" actId="6549"/>
        <pc:sldMkLst>
          <pc:docMk/>
          <pc:sldMk cId="1698197201" sldId="305"/>
        </pc:sldMkLst>
        <pc:spChg chg="mod">
          <ac:chgData name="Minh Trần" userId="af3073328ff57e66" providerId="LiveId" clId="{AC57726B-8680-4B84-B854-7B35D30C3204}" dt="2020-05-25T10:05:12.709" v="6507"/>
          <ac:spMkLst>
            <pc:docMk/>
            <pc:sldMk cId="1698197201" sldId="305"/>
            <ac:spMk id="4" creationId="{4F634654-69F4-44B2-82E6-3A96C6684CBE}"/>
          </ac:spMkLst>
        </pc:spChg>
        <pc:spChg chg="mod">
          <ac:chgData name="Minh Trần" userId="af3073328ff57e66" providerId="LiveId" clId="{AC57726B-8680-4B84-B854-7B35D30C3204}" dt="2020-05-25T10:24:08.358" v="6538" actId="6549"/>
          <ac:spMkLst>
            <pc:docMk/>
            <pc:sldMk cId="1698197201" sldId="305"/>
            <ac:spMk id="6" creationId="{98610672-20A0-4DF4-BC37-0AAC94645E70}"/>
          </ac:spMkLst>
        </pc:spChg>
      </pc:sldChg>
      <pc:sldChg chg="addSp delSp modSp new mod">
        <pc:chgData name="Minh Trần" userId="af3073328ff57e66" providerId="LiveId" clId="{AC57726B-8680-4B84-B854-7B35D30C3204}" dt="2020-05-25T11:16:18.980" v="6922" actId="20577"/>
        <pc:sldMkLst>
          <pc:docMk/>
          <pc:sldMk cId="500475439" sldId="306"/>
        </pc:sldMkLst>
        <pc:spChg chg="del">
          <ac:chgData name="Minh Trần" userId="af3073328ff57e66" providerId="LiveId" clId="{AC57726B-8680-4B84-B854-7B35D30C3204}" dt="2020-05-25T10:24:18.105" v="6540"/>
          <ac:spMkLst>
            <pc:docMk/>
            <pc:sldMk cId="500475439" sldId="306"/>
            <ac:spMk id="2" creationId="{F55B37AA-758A-49DD-BD30-140ECD95A28E}"/>
          </ac:spMkLst>
        </pc:spChg>
        <pc:spChg chg="del">
          <ac:chgData name="Minh Trần" userId="af3073328ff57e66" providerId="LiveId" clId="{AC57726B-8680-4B84-B854-7B35D30C3204}" dt="2020-05-25T10:24:18.105" v="6540"/>
          <ac:spMkLst>
            <pc:docMk/>
            <pc:sldMk cId="500475439" sldId="306"/>
            <ac:spMk id="3" creationId="{AA2C271A-9C1D-4D25-B57C-B5CFB80A81B1}"/>
          </ac:spMkLst>
        </pc:spChg>
        <pc:spChg chg="del">
          <ac:chgData name="Minh Trần" userId="af3073328ff57e66" providerId="LiveId" clId="{AC57726B-8680-4B84-B854-7B35D30C3204}" dt="2020-05-25T10:24:18.105" v="6540"/>
          <ac:spMkLst>
            <pc:docMk/>
            <pc:sldMk cId="500475439" sldId="306"/>
            <ac:spMk id="4" creationId="{46ACCAA2-CC23-49E0-8729-134B86857C92}"/>
          </ac:spMkLst>
        </pc:spChg>
        <pc:spChg chg="add mod">
          <ac:chgData name="Minh Trần" userId="af3073328ff57e66" providerId="LiveId" clId="{AC57726B-8680-4B84-B854-7B35D30C3204}" dt="2020-05-25T11:14:16.049" v="6850" actId="20577"/>
          <ac:spMkLst>
            <pc:docMk/>
            <pc:sldMk cId="500475439" sldId="306"/>
            <ac:spMk id="5" creationId="{3F1BFE13-9D7D-434E-8CC6-121041D5DA63}"/>
          </ac:spMkLst>
        </pc:spChg>
        <pc:spChg chg="add mod">
          <ac:chgData name="Minh Trần" userId="af3073328ff57e66" providerId="LiveId" clId="{AC57726B-8680-4B84-B854-7B35D30C3204}" dt="2020-05-25T11:16:18.980" v="6922" actId="20577"/>
          <ac:spMkLst>
            <pc:docMk/>
            <pc:sldMk cId="500475439" sldId="306"/>
            <ac:spMk id="6" creationId="{36497274-DF6A-47DB-B5D7-D4CE04F635EB}"/>
          </ac:spMkLst>
        </pc:spChg>
        <pc:spChg chg="add mod">
          <ac:chgData name="Minh Trần" userId="af3073328ff57e66" providerId="LiveId" clId="{AC57726B-8680-4B84-B854-7B35D30C3204}" dt="2020-05-25T11:11:56.703" v="6708" actId="14100"/>
          <ac:spMkLst>
            <pc:docMk/>
            <pc:sldMk cId="500475439" sldId="306"/>
            <ac:spMk id="7" creationId="{41D8629D-894E-487A-87AF-4615A2B52960}"/>
          </ac:spMkLst>
        </pc:spChg>
      </pc:sldChg>
      <pc:sldChg chg="addSp delSp modSp add mod">
        <pc:chgData name="Minh Trần" userId="af3073328ff57e66" providerId="LiveId" clId="{AC57726B-8680-4B84-B854-7B35D30C3204}" dt="2020-05-25T11:32:19.031" v="6952" actId="1076"/>
        <pc:sldMkLst>
          <pc:docMk/>
          <pc:sldMk cId="1352940319" sldId="307"/>
        </pc:sldMkLst>
        <pc:spChg chg="add mod">
          <ac:chgData name="Minh Trần" userId="af3073328ff57e66" providerId="LiveId" clId="{AC57726B-8680-4B84-B854-7B35D30C3204}" dt="2020-05-25T11:31:35.737" v="6948" actId="1076"/>
          <ac:spMkLst>
            <pc:docMk/>
            <pc:sldMk cId="1352940319" sldId="307"/>
            <ac:spMk id="2" creationId="{97253D23-2F57-4FCB-B402-E298341FC421}"/>
          </ac:spMkLst>
        </pc:spChg>
        <pc:spChg chg="add mod">
          <ac:chgData name="Minh Trần" userId="af3073328ff57e66" providerId="LiveId" clId="{AC57726B-8680-4B84-B854-7B35D30C3204}" dt="2020-05-25T11:32:19.031" v="6952" actId="1076"/>
          <ac:spMkLst>
            <pc:docMk/>
            <pc:sldMk cId="1352940319" sldId="307"/>
            <ac:spMk id="3" creationId="{12D1623D-4D0E-443B-A4D7-F3EB9E6C05BD}"/>
          </ac:spMkLst>
        </pc:spChg>
        <pc:spChg chg="mod">
          <ac:chgData name="Minh Trần" userId="af3073328ff57e66" providerId="LiveId" clId="{AC57726B-8680-4B84-B854-7B35D30C3204}" dt="2020-05-25T11:14:24.247" v="6855" actId="20577"/>
          <ac:spMkLst>
            <pc:docMk/>
            <pc:sldMk cId="1352940319" sldId="307"/>
            <ac:spMk id="5" creationId="{3F1BFE13-9D7D-434E-8CC6-121041D5DA63}"/>
          </ac:spMkLst>
        </pc:spChg>
        <pc:spChg chg="mod">
          <ac:chgData name="Minh Trần" userId="af3073328ff57e66" providerId="LiveId" clId="{AC57726B-8680-4B84-B854-7B35D30C3204}" dt="2020-05-25T11:31:37.515" v="6949" actId="20577"/>
          <ac:spMkLst>
            <pc:docMk/>
            <pc:sldMk cId="1352940319" sldId="307"/>
            <ac:spMk id="6" creationId="{36497274-DF6A-47DB-B5D7-D4CE04F635EB}"/>
          </ac:spMkLst>
        </pc:spChg>
        <pc:spChg chg="del">
          <ac:chgData name="Minh Trần" userId="af3073328ff57e66" providerId="LiveId" clId="{AC57726B-8680-4B84-B854-7B35D30C3204}" dt="2020-05-25T11:14:34.783" v="6857" actId="478"/>
          <ac:spMkLst>
            <pc:docMk/>
            <pc:sldMk cId="1352940319" sldId="307"/>
            <ac:spMk id="7" creationId="{41D8629D-894E-487A-87AF-4615A2B52960}"/>
          </ac:spMkLst>
        </pc:spChg>
      </pc:sldChg>
      <pc:sldChg chg="addSp delSp modSp add mod">
        <pc:chgData name="Minh Trần" userId="af3073328ff57e66" providerId="LiveId" clId="{AC57726B-8680-4B84-B854-7B35D30C3204}" dt="2020-05-25T11:37:29.792" v="7040" actId="14100"/>
        <pc:sldMkLst>
          <pc:docMk/>
          <pc:sldMk cId="691155913" sldId="308"/>
        </pc:sldMkLst>
        <pc:spChg chg="del">
          <ac:chgData name="Minh Trần" userId="af3073328ff57e66" providerId="LiveId" clId="{AC57726B-8680-4B84-B854-7B35D30C3204}" dt="2020-05-25T11:32:31.131" v="6956" actId="478"/>
          <ac:spMkLst>
            <pc:docMk/>
            <pc:sldMk cId="691155913" sldId="308"/>
            <ac:spMk id="2" creationId="{97253D23-2F57-4FCB-B402-E298341FC421}"/>
          </ac:spMkLst>
        </pc:spChg>
        <pc:spChg chg="del">
          <ac:chgData name="Minh Trần" userId="af3073328ff57e66" providerId="LiveId" clId="{AC57726B-8680-4B84-B854-7B35D30C3204}" dt="2020-05-25T11:32:29.212" v="6955" actId="478"/>
          <ac:spMkLst>
            <pc:docMk/>
            <pc:sldMk cId="691155913" sldId="308"/>
            <ac:spMk id="3" creationId="{12D1623D-4D0E-443B-A4D7-F3EB9E6C05BD}"/>
          </ac:spMkLst>
        </pc:spChg>
        <pc:spChg chg="add mod">
          <ac:chgData name="Minh Trần" userId="af3073328ff57e66" providerId="LiveId" clId="{AC57726B-8680-4B84-B854-7B35D30C3204}" dt="2020-05-25T11:35:20.230" v="7005" actId="1076"/>
          <ac:spMkLst>
            <pc:docMk/>
            <pc:sldMk cId="691155913" sldId="308"/>
            <ac:spMk id="4" creationId="{FA8FFAE8-A138-4B80-A858-8165AECBE120}"/>
          </ac:spMkLst>
        </pc:spChg>
        <pc:spChg chg="mod">
          <ac:chgData name="Minh Trần" userId="af3073328ff57e66" providerId="LiveId" clId="{AC57726B-8680-4B84-B854-7B35D30C3204}" dt="2020-05-25T11:32:26.216" v="6954" actId="20577"/>
          <ac:spMkLst>
            <pc:docMk/>
            <pc:sldMk cId="691155913" sldId="308"/>
            <ac:spMk id="5" creationId="{3F1BFE13-9D7D-434E-8CC6-121041D5DA63}"/>
          </ac:spMkLst>
        </pc:spChg>
        <pc:spChg chg="mod">
          <ac:chgData name="Minh Trần" userId="af3073328ff57e66" providerId="LiveId" clId="{AC57726B-8680-4B84-B854-7B35D30C3204}" dt="2020-05-25T11:36:54.749" v="7032" actId="113"/>
          <ac:spMkLst>
            <pc:docMk/>
            <pc:sldMk cId="691155913" sldId="308"/>
            <ac:spMk id="6" creationId="{36497274-DF6A-47DB-B5D7-D4CE04F635EB}"/>
          </ac:spMkLst>
        </pc:spChg>
        <pc:spChg chg="add mod">
          <ac:chgData name="Minh Trần" userId="af3073328ff57e66" providerId="LiveId" clId="{AC57726B-8680-4B84-B854-7B35D30C3204}" dt="2020-05-25T11:37:29.792" v="7040" actId="14100"/>
          <ac:spMkLst>
            <pc:docMk/>
            <pc:sldMk cId="691155913" sldId="308"/>
            <ac:spMk id="7" creationId="{F705456D-D2FD-49CD-A1E3-136A2A83083D}"/>
          </ac:spMkLst>
        </pc:spChg>
      </pc:sldChg>
      <pc:sldChg chg="addSp delSp modSp add mod">
        <pc:chgData name="Minh Trần" userId="af3073328ff57e66" providerId="LiveId" clId="{AC57726B-8680-4B84-B854-7B35D30C3204}" dt="2020-05-25T12:02:13.245" v="7309" actId="6549"/>
        <pc:sldMkLst>
          <pc:docMk/>
          <pc:sldMk cId="834547942" sldId="309"/>
        </pc:sldMkLst>
        <pc:spChg chg="add mod">
          <ac:chgData name="Minh Trần" userId="af3073328ff57e66" providerId="LiveId" clId="{AC57726B-8680-4B84-B854-7B35D30C3204}" dt="2020-05-25T11:38:53.635" v="7060" actId="1076"/>
          <ac:spMkLst>
            <pc:docMk/>
            <pc:sldMk cId="834547942" sldId="309"/>
            <ac:spMk id="2" creationId="{423D604E-2636-45E4-936F-778B5C514F1D}"/>
          </ac:spMkLst>
        </pc:spChg>
        <pc:spChg chg="add mod">
          <ac:chgData name="Minh Trần" userId="af3073328ff57e66" providerId="LiveId" clId="{AC57726B-8680-4B84-B854-7B35D30C3204}" dt="2020-05-25T12:02:13.245" v="7309" actId="6549"/>
          <ac:spMkLst>
            <pc:docMk/>
            <pc:sldMk cId="834547942" sldId="309"/>
            <ac:spMk id="3" creationId="{AB131A0D-D8C2-4C84-9EF3-2C67C4421022}"/>
          </ac:spMkLst>
        </pc:spChg>
        <pc:spChg chg="del">
          <ac:chgData name="Minh Trần" userId="af3073328ff57e66" providerId="LiveId" clId="{AC57726B-8680-4B84-B854-7B35D30C3204}" dt="2020-05-25T11:38:36.705" v="7052" actId="478"/>
          <ac:spMkLst>
            <pc:docMk/>
            <pc:sldMk cId="834547942" sldId="309"/>
            <ac:spMk id="4" creationId="{FA8FFAE8-A138-4B80-A858-8165AECBE120}"/>
          </ac:spMkLst>
        </pc:spChg>
        <pc:spChg chg="mod">
          <ac:chgData name="Minh Trần" userId="af3073328ff57e66" providerId="LiveId" clId="{AC57726B-8680-4B84-B854-7B35D30C3204}" dt="2020-05-25T11:38:21.309" v="7042" actId="20577"/>
          <ac:spMkLst>
            <pc:docMk/>
            <pc:sldMk cId="834547942" sldId="309"/>
            <ac:spMk id="5" creationId="{3F1BFE13-9D7D-434E-8CC6-121041D5DA63}"/>
          </ac:spMkLst>
        </pc:spChg>
        <pc:spChg chg="mod">
          <ac:chgData name="Minh Trần" userId="af3073328ff57e66" providerId="LiveId" clId="{AC57726B-8680-4B84-B854-7B35D30C3204}" dt="2020-05-25T11:40:03.531" v="7091" actId="113"/>
          <ac:spMkLst>
            <pc:docMk/>
            <pc:sldMk cId="834547942" sldId="309"/>
            <ac:spMk id="6" creationId="{36497274-DF6A-47DB-B5D7-D4CE04F635EB}"/>
          </ac:spMkLst>
        </pc:spChg>
        <pc:spChg chg="del">
          <ac:chgData name="Minh Trần" userId="af3073328ff57e66" providerId="LiveId" clId="{AC57726B-8680-4B84-B854-7B35D30C3204}" dt="2020-05-25T11:38:40.088" v="7053" actId="478"/>
          <ac:spMkLst>
            <pc:docMk/>
            <pc:sldMk cId="834547942" sldId="309"/>
            <ac:spMk id="7" creationId="{F705456D-D2FD-49CD-A1E3-136A2A83083D}"/>
          </ac:spMkLst>
        </pc:spChg>
      </pc:sldChg>
      <pc:sldChg chg="addSp delSp modSp add mod">
        <pc:chgData name="Minh Trần" userId="af3073328ff57e66" providerId="LiveId" clId="{AC57726B-8680-4B84-B854-7B35D30C3204}" dt="2020-05-25T11:43:41.218" v="7205" actId="1076"/>
        <pc:sldMkLst>
          <pc:docMk/>
          <pc:sldMk cId="1100447879" sldId="310"/>
        </pc:sldMkLst>
        <pc:spChg chg="del">
          <ac:chgData name="Minh Trần" userId="af3073328ff57e66" providerId="LiveId" clId="{AC57726B-8680-4B84-B854-7B35D30C3204}" dt="2020-05-25T11:40:58.186" v="7151" actId="478"/>
          <ac:spMkLst>
            <pc:docMk/>
            <pc:sldMk cId="1100447879" sldId="310"/>
            <ac:spMk id="2" creationId="{423D604E-2636-45E4-936F-778B5C514F1D}"/>
          </ac:spMkLst>
        </pc:spChg>
        <pc:spChg chg="del">
          <ac:chgData name="Minh Trần" userId="af3073328ff57e66" providerId="LiveId" clId="{AC57726B-8680-4B84-B854-7B35D30C3204}" dt="2020-05-25T11:41:11.123" v="7178" actId="478"/>
          <ac:spMkLst>
            <pc:docMk/>
            <pc:sldMk cId="1100447879" sldId="310"/>
            <ac:spMk id="3" creationId="{AB131A0D-D8C2-4C84-9EF3-2C67C4421022}"/>
          </ac:spMkLst>
        </pc:spChg>
        <pc:spChg chg="mod">
          <ac:chgData name="Minh Trần" userId="af3073328ff57e66" providerId="LiveId" clId="{AC57726B-8680-4B84-B854-7B35D30C3204}" dt="2020-05-25T11:40:30.657" v="7096" actId="20577"/>
          <ac:spMkLst>
            <pc:docMk/>
            <pc:sldMk cId="1100447879" sldId="310"/>
            <ac:spMk id="5" creationId="{3F1BFE13-9D7D-434E-8CC6-121041D5DA63}"/>
          </ac:spMkLst>
        </pc:spChg>
        <pc:spChg chg="mod">
          <ac:chgData name="Minh Trần" userId="af3073328ff57e66" providerId="LiveId" clId="{AC57726B-8680-4B84-B854-7B35D30C3204}" dt="2020-05-25T11:43:32.508" v="7202" actId="20577"/>
          <ac:spMkLst>
            <pc:docMk/>
            <pc:sldMk cId="1100447879" sldId="310"/>
            <ac:spMk id="6" creationId="{36497274-DF6A-47DB-B5D7-D4CE04F635EB}"/>
          </ac:spMkLst>
        </pc:spChg>
        <pc:spChg chg="add mod">
          <ac:chgData name="Minh Trần" userId="af3073328ff57e66" providerId="LiveId" clId="{AC57726B-8680-4B84-B854-7B35D30C3204}" dt="2020-05-25T11:43:41.218" v="7205" actId="1076"/>
          <ac:spMkLst>
            <pc:docMk/>
            <pc:sldMk cId="1100447879" sldId="310"/>
            <ac:spMk id="7" creationId="{6AD013D7-889E-43A6-B13A-7D3269ABBEAC}"/>
          </ac:spMkLst>
        </pc:spChg>
        <pc:picChg chg="add mod">
          <ac:chgData name="Minh Trần" userId="af3073328ff57e66" providerId="LiveId" clId="{AC57726B-8680-4B84-B854-7B35D30C3204}" dt="2020-05-25T11:41:30.855" v="7181" actId="1076"/>
          <ac:picMkLst>
            <pc:docMk/>
            <pc:sldMk cId="1100447879" sldId="310"/>
            <ac:picMk id="4" creationId="{13B52799-D433-4D13-8A3B-007FB9EF7BE9}"/>
          </ac:picMkLst>
        </pc:picChg>
      </pc:sldChg>
      <pc:sldChg chg="addSp delSp modSp add mod">
        <pc:chgData name="Minh Trần" userId="af3073328ff57e66" providerId="LiveId" clId="{AC57726B-8680-4B84-B854-7B35D30C3204}" dt="2020-05-25T12:24:41.983" v="7671"/>
        <pc:sldMkLst>
          <pc:docMk/>
          <pc:sldMk cId="367995016" sldId="311"/>
        </pc:sldMkLst>
        <pc:spChg chg="add mod">
          <ac:chgData name="Minh Trần" userId="af3073328ff57e66" providerId="LiveId" clId="{AC57726B-8680-4B84-B854-7B35D30C3204}" dt="2020-05-25T12:24:41.983" v="7671"/>
          <ac:spMkLst>
            <pc:docMk/>
            <pc:sldMk cId="367995016" sldId="311"/>
            <ac:spMk id="2" creationId="{A9C3A35E-443F-48F6-9F07-DBCCC91147B3}"/>
          </ac:spMkLst>
        </pc:spChg>
        <pc:spChg chg="add mod">
          <ac:chgData name="Minh Trần" userId="af3073328ff57e66" providerId="LiveId" clId="{AC57726B-8680-4B84-B854-7B35D30C3204}" dt="2020-05-25T12:04:51.013" v="7427" actId="14100"/>
          <ac:spMkLst>
            <pc:docMk/>
            <pc:sldMk cId="367995016" sldId="311"/>
            <ac:spMk id="3" creationId="{ADD4830C-92D7-44E3-858A-6C61B5783592}"/>
          </ac:spMkLst>
        </pc:spChg>
        <pc:spChg chg="mod">
          <ac:chgData name="Minh Trần" userId="af3073328ff57e66" providerId="LiveId" clId="{AC57726B-8680-4B84-B854-7B35D30C3204}" dt="2020-05-25T11:44:21.008" v="7207" actId="20577"/>
          <ac:spMkLst>
            <pc:docMk/>
            <pc:sldMk cId="367995016" sldId="311"/>
            <ac:spMk id="5" creationId="{3F1BFE13-9D7D-434E-8CC6-121041D5DA63}"/>
          </ac:spMkLst>
        </pc:spChg>
        <pc:spChg chg="mod">
          <ac:chgData name="Minh Trần" userId="af3073328ff57e66" providerId="LiveId" clId="{AC57726B-8680-4B84-B854-7B35D30C3204}" dt="2020-05-25T12:04:36.901" v="7421" actId="14100"/>
          <ac:spMkLst>
            <pc:docMk/>
            <pc:sldMk cId="367995016" sldId="311"/>
            <ac:spMk id="6" creationId="{36497274-DF6A-47DB-B5D7-D4CE04F635EB}"/>
          </ac:spMkLst>
        </pc:spChg>
        <pc:spChg chg="del">
          <ac:chgData name="Minh Trần" userId="af3073328ff57e66" providerId="LiveId" clId="{AC57726B-8680-4B84-B854-7B35D30C3204}" dt="2020-05-25T11:44:48.234" v="7303" actId="478"/>
          <ac:spMkLst>
            <pc:docMk/>
            <pc:sldMk cId="367995016" sldId="311"/>
            <ac:spMk id="7" creationId="{6AD013D7-889E-43A6-B13A-7D3269ABBEAC}"/>
          </ac:spMkLst>
        </pc:spChg>
        <pc:picChg chg="del">
          <ac:chgData name="Minh Trần" userId="af3073328ff57e66" providerId="LiveId" clId="{AC57726B-8680-4B84-B854-7B35D30C3204}" dt="2020-05-25T11:44:48.967" v="7304" actId="478"/>
          <ac:picMkLst>
            <pc:docMk/>
            <pc:sldMk cId="367995016" sldId="311"/>
            <ac:picMk id="4" creationId="{13B52799-D433-4D13-8A3B-007FB9EF7BE9}"/>
          </ac:picMkLst>
        </pc:picChg>
      </pc:sldChg>
      <pc:sldChg chg="del">
        <pc:chgData name="Minh Trần" userId="af3073328ff57e66" providerId="LiveId" clId="{AC57726B-8680-4B84-B854-7B35D30C3204}" dt="2020-05-12T10:48:10.956" v="10" actId="47"/>
        <pc:sldMkLst>
          <pc:docMk/>
          <pc:sldMk cId="2025787390" sldId="311"/>
        </pc:sldMkLst>
      </pc:sldChg>
      <pc:sldChg chg="addSp delSp modSp new mod">
        <pc:chgData name="Minh Trần" userId="af3073328ff57e66" providerId="LiveId" clId="{AC57726B-8680-4B84-B854-7B35D30C3204}" dt="2020-05-25T12:18:44.809" v="7520" actId="14100"/>
        <pc:sldMkLst>
          <pc:docMk/>
          <pc:sldMk cId="1308255806" sldId="312"/>
        </pc:sldMkLst>
        <pc:spChg chg="mod">
          <ac:chgData name="Minh Trần" userId="af3073328ff57e66" providerId="LiveId" clId="{AC57726B-8680-4B84-B854-7B35D30C3204}" dt="2020-05-25T12:06:36.704" v="7430" actId="20577"/>
          <ac:spMkLst>
            <pc:docMk/>
            <pc:sldMk cId="1308255806" sldId="312"/>
            <ac:spMk id="2" creationId="{D2171607-DE91-42FA-94B0-2E1D473A0DBA}"/>
          </ac:spMkLst>
        </pc:spChg>
        <pc:spChg chg="mod">
          <ac:chgData name="Minh Trần" userId="af3073328ff57e66" providerId="LiveId" clId="{AC57726B-8680-4B84-B854-7B35D30C3204}" dt="2020-05-25T12:17:51.821" v="7507" actId="20577"/>
          <ac:spMkLst>
            <pc:docMk/>
            <pc:sldMk cId="1308255806" sldId="312"/>
            <ac:spMk id="3" creationId="{DAE01120-A321-4BC9-93CF-33F61F41785D}"/>
          </ac:spMkLst>
        </pc:spChg>
        <pc:spChg chg="add mod">
          <ac:chgData name="Minh Trần" userId="af3073328ff57e66" providerId="LiveId" clId="{AC57726B-8680-4B84-B854-7B35D30C3204}" dt="2020-05-25T12:09:07.071" v="7469" actId="14100"/>
          <ac:spMkLst>
            <pc:docMk/>
            <pc:sldMk cId="1308255806" sldId="312"/>
            <ac:spMk id="4" creationId="{44156D73-ACE9-4278-A1F3-7D740D7C7FA6}"/>
          </ac:spMkLst>
        </pc:spChg>
        <pc:spChg chg="add del mod">
          <ac:chgData name="Minh Trần" userId="af3073328ff57e66" providerId="LiveId" clId="{AC57726B-8680-4B84-B854-7B35D30C3204}" dt="2020-05-25T12:18:08.746" v="7511" actId="478"/>
          <ac:spMkLst>
            <pc:docMk/>
            <pc:sldMk cId="1308255806" sldId="312"/>
            <ac:spMk id="5" creationId="{47F821D4-F95E-48E3-988E-838AB74A8ADF}"/>
          </ac:spMkLst>
        </pc:spChg>
        <pc:spChg chg="add mod">
          <ac:chgData name="Minh Trần" userId="af3073328ff57e66" providerId="LiveId" clId="{AC57726B-8680-4B84-B854-7B35D30C3204}" dt="2020-05-25T12:18:44.809" v="7520" actId="14100"/>
          <ac:spMkLst>
            <pc:docMk/>
            <pc:sldMk cId="1308255806" sldId="312"/>
            <ac:spMk id="6" creationId="{9146A1D1-9796-4653-A88F-70853BB2B4E0}"/>
          </ac:spMkLst>
        </pc:spChg>
      </pc:sldChg>
      <pc:sldChg chg="del">
        <pc:chgData name="Minh Trần" userId="af3073328ff57e66" providerId="LiveId" clId="{AC57726B-8680-4B84-B854-7B35D30C3204}" dt="2020-05-12T10:48:10.956" v="10" actId="47"/>
        <pc:sldMkLst>
          <pc:docMk/>
          <pc:sldMk cId="499587946" sldId="313"/>
        </pc:sldMkLst>
      </pc:sldChg>
      <pc:sldChg chg="addSp delSp modSp add mod">
        <pc:chgData name="Minh Trần" userId="af3073328ff57e66" providerId="LiveId" clId="{AC57726B-8680-4B84-B854-7B35D30C3204}" dt="2020-05-25T12:32:12.842" v="7677" actId="1076"/>
        <pc:sldMkLst>
          <pc:docMk/>
          <pc:sldMk cId="1749490652" sldId="313"/>
        </pc:sldMkLst>
        <pc:spChg chg="mod">
          <ac:chgData name="Minh Trần" userId="af3073328ff57e66" providerId="LiveId" clId="{AC57726B-8680-4B84-B854-7B35D30C3204}" dt="2020-05-25T12:19:47.030" v="7567" actId="20577"/>
          <ac:spMkLst>
            <pc:docMk/>
            <pc:sldMk cId="1749490652" sldId="313"/>
            <ac:spMk id="2" creationId="{D2171607-DE91-42FA-94B0-2E1D473A0DBA}"/>
          </ac:spMkLst>
        </pc:spChg>
        <pc:spChg chg="mod">
          <ac:chgData name="Minh Trần" userId="af3073328ff57e66" providerId="LiveId" clId="{AC57726B-8680-4B84-B854-7B35D30C3204}" dt="2020-05-25T12:19:41.982" v="7566" actId="20577"/>
          <ac:spMkLst>
            <pc:docMk/>
            <pc:sldMk cId="1749490652" sldId="313"/>
            <ac:spMk id="3" creationId="{DAE01120-A321-4BC9-93CF-33F61F41785D}"/>
          </ac:spMkLst>
        </pc:spChg>
        <pc:spChg chg="del">
          <ac:chgData name="Minh Trần" userId="af3073328ff57e66" providerId="LiveId" clId="{AC57726B-8680-4B84-B854-7B35D30C3204}" dt="2020-05-25T12:19:01.875" v="7521" actId="478"/>
          <ac:spMkLst>
            <pc:docMk/>
            <pc:sldMk cId="1749490652" sldId="313"/>
            <ac:spMk id="4" creationId="{44156D73-ACE9-4278-A1F3-7D740D7C7FA6}"/>
          </ac:spMkLst>
        </pc:spChg>
        <pc:spChg chg="del mod">
          <ac:chgData name="Minh Trần" userId="af3073328ff57e66" providerId="LiveId" clId="{AC57726B-8680-4B84-B854-7B35D30C3204}" dt="2020-05-25T12:32:00.584" v="7672" actId="478"/>
          <ac:spMkLst>
            <pc:docMk/>
            <pc:sldMk cId="1749490652" sldId="313"/>
            <ac:spMk id="5" creationId="{47F821D4-F95E-48E3-988E-838AB74A8ADF}"/>
          </ac:spMkLst>
        </pc:spChg>
        <pc:spChg chg="add mod">
          <ac:chgData name="Minh Trần" userId="af3073328ff57e66" providerId="LiveId" clId="{AC57726B-8680-4B84-B854-7B35D30C3204}" dt="2020-05-25T12:32:12.842" v="7677" actId="1076"/>
          <ac:spMkLst>
            <pc:docMk/>
            <pc:sldMk cId="1749490652" sldId="313"/>
            <ac:spMk id="6" creationId="{54252025-5777-4822-A229-C4EAA5C4F3C3}"/>
          </ac:spMkLst>
        </pc:spChg>
      </pc:sldChg>
      <pc:sldChg chg="del">
        <pc:chgData name="Minh Trần" userId="af3073328ff57e66" providerId="LiveId" clId="{AC57726B-8680-4B84-B854-7B35D30C3204}" dt="2020-05-12T10:48:10.956" v="10" actId="47"/>
        <pc:sldMkLst>
          <pc:docMk/>
          <pc:sldMk cId="749377225" sldId="314"/>
        </pc:sldMkLst>
      </pc:sldChg>
      <pc:sldChg chg="addSp delSp modSp add mod">
        <pc:chgData name="Minh Trần" userId="af3073328ff57e66" providerId="LiveId" clId="{AC57726B-8680-4B84-B854-7B35D30C3204}" dt="2020-05-25T12:32:44.424" v="7681" actId="14100"/>
        <pc:sldMkLst>
          <pc:docMk/>
          <pc:sldMk cId="3705462109" sldId="314"/>
        </pc:sldMkLst>
        <pc:spChg chg="mod">
          <ac:chgData name="Minh Trần" userId="af3073328ff57e66" providerId="LiveId" clId="{AC57726B-8680-4B84-B854-7B35D30C3204}" dt="2020-05-25T12:19:59.772" v="7569" actId="20577"/>
          <ac:spMkLst>
            <pc:docMk/>
            <pc:sldMk cId="3705462109" sldId="314"/>
            <ac:spMk id="2" creationId="{D2171607-DE91-42FA-94B0-2E1D473A0DBA}"/>
          </ac:spMkLst>
        </pc:spChg>
        <pc:spChg chg="mod">
          <ac:chgData name="Minh Trần" userId="af3073328ff57e66" providerId="LiveId" clId="{AC57726B-8680-4B84-B854-7B35D30C3204}" dt="2020-05-25T12:21:29.660" v="7670" actId="113"/>
          <ac:spMkLst>
            <pc:docMk/>
            <pc:sldMk cId="3705462109" sldId="314"/>
            <ac:spMk id="3" creationId="{DAE01120-A321-4BC9-93CF-33F61F41785D}"/>
          </ac:spMkLst>
        </pc:spChg>
        <pc:spChg chg="add mod">
          <ac:chgData name="Minh Trần" userId="af3073328ff57e66" providerId="LiveId" clId="{AC57726B-8680-4B84-B854-7B35D30C3204}" dt="2020-05-25T12:21:03.750" v="7631" actId="14100"/>
          <ac:spMkLst>
            <pc:docMk/>
            <pc:sldMk cId="3705462109" sldId="314"/>
            <ac:spMk id="4" creationId="{819ADEE8-FBFD-42E0-A040-A28765E50052}"/>
          </ac:spMkLst>
        </pc:spChg>
        <pc:spChg chg="del">
          <ac:chgData name="Minh Trần" userId="af3073328ff57e66" providerId="LiveId" clId="{AC57726B-8680-4B84-B854-7B35D30C3204}" dt="2020-05-25T12:20:19.570" v="7607" actId="478"/>
          <ac:spMkLst>
            <pc:docMk/>
            <pc:sldMk cId="3705462109" sldId="314"/>
            <ac:spMk id="5" creationId="{47F821D4-F95E-48E3-988E-838AB74A8ADF}"/>
          </ac:spMkLst>
        </pc:spChg>
        <pc:spChg chg="add mod">
          <ac:chgData name="Minh Trần" userId="af3073328ff57e66" providerId="LiveId" clId="{AC57726B-8680-4B84-B854-7B35D30C3204}" dt="2020-05-25T12:32:44.424" v="7681" actId="14100"/>
          <ac:spMkLst>
            <pc:docMk/>
            <pc:sldMk cId="3705462109" sldId="314"/>
            <ac:spMk id="6" creationId="{7F642131-3961-44A5-A998-1E3135156B69}"/>
          </ac:spMkLst>
        </pc:spChg>
      </pc:sldChg>
      <pc:sldChg chg="del">
        <pc:chgData name="Minh Trần" userId="af3073328ff57e66" providerId="LiveId" clId="{AC57726B-8680-4B84-B854-7B35D30C3204}" dt="2020-05-12T10:48:10.956" v="10" actId="47"/>
        <pc:sldMkLst>
          <pc:docMk/>
          <pc:sldMk cId="1529364114" sldId="315"/>
        </pc:sldMkLst>
      </pc:sldChg>
      <pc:sldChg chg="addSp delSp modSp new mod">
        <pc:chgData name="Minh Trần" userId="af3073328ff57e66" providerId="LiveId" clId="{AC57726B-8680-4B84-B854-7B35D30C3204}" dt="2020-05-26T05:38:00.210" v="7949" actId="1076"/>
        <pc:sldMkLst>
          <pc:docMk/>
          <pc:sldMk cId="4124853120" sldId="315"/>
        </pc:sldMkLst>
        <pc:spChg chg="add mod">
          <ac:chgData name="Minh Trần" userId="af3073328ff57e66" providerId="LiveId" clId="{AC57726B-8680-4B84-B854-7B35D30C3204}" dt="2020-05-26T05:38:00.210" v="7949" actId="1076"/>
          <ac:spMkLst>
            <pc:docMk/>
            <pc:sldMk cId="4124853120" sldId="315"/>
            <ac:spMk id="2" creationId="{35BD1B99-BE55-437A-9AF2-B47A6BECC480}"/>
          </ac:spMkLst>
        </pc:spChg>
        <pc:spChg chg="del mod">
          <ac:chgData name="Minh Trần" userId="af3073328ff57e66" providerId="LiveId" clId="{AC57726B-8680-4B84-B854-7B35D30C3204}" dt="2020-05-25T12:36:05.830" v="7769" actId="478"/>
          <ac:spMkLst>
            <pc:docMk/>
            <pc:sldMk cId="4124853120" sldId="315"/>
            <ac:spMk id="2" creationId="{74B39570-93EE-416A-A3D5-2C790A0E5930}"/>
          </ac:spMkLst>
        </pc:spChg>
        <pc:spChg chg="mod">
          <ac:chgData name="Minh Trần" userId="af3073328ff57e66" providerId="LiveId" clId="{AC57726B-8680-4B84-B854-7B35D30C3204}" dt="2020-05-26T05:37:43.067" v="7940" actId="6549"/>
          <ac:spMkLst>
            <pc:docMk/>
            <pc:sldMk cId="4124853120" sldId="315"/>
            <ac:spMk id="3" creationId="{808BAE23-7C66-4571-89BA-AF765D873387}"/>
          </ac:spMkLst>
        </pc:spChg>
        <pc:spChg chg="add del">
          <ac:chgData name="Minh Trần" userId="af3073328ff57e66" providerId="LiveId" clId="{AC57726B-8680-4B84-B854-7B35D30C3204}" dt="2020-05-25T12:36:05.830" v="7769" actId="478"/>
          <ac:spMkLst>
            <pc:docMk/>
            <pc:sldMk cId="4124853120" sldId="315"/>
            <ac:spMk id="4" creationId="{50E4E673-72B3-461A-9B9A-784C4FE8FB64}"/>
          </ac:spMkLst>
        </pc:spChg>
        <pc:spChg chg="add mod">
          <ac:chgData name="Minh Trần" userId="af3073328ff57e66" providerId="LiveId" clId="{AC57726B-8680-4B84-B854-7B35D30C3204}" dt="2020-05-25T12:36:37.011" v="7792" actId="20577"/>
          <ac:spMkLst>
            <pc:docMk/>
            <pc:sldMk cId="4124853120" sldId="315"/>
            <ac:spMk id="5" creationId="{74E0A8F9-9E19-49A2-9270-DCF24EBE81A9}"/>
          </ac:spMkLst>
        </pc:spChg>
        <pc:spChg chg="add del mod">
          <ac:chgData name="Minh Trần" userId="af3073328ff57e66" providerId="LiveId" clId="{AC57726B-8680-4B84-B854-7B35D30C3204}" dt="2020-05-26T05:37:49.055" v="7941" actId="478"/>
          <ac:spMkLst>
            <pc:docMk/>
            <pc:sldMk cId="4124853120" sldId="315"/>
            <ac:spMk id="6" creationId="{24729CEB-35DB-44DC-8A15-998493F4FD63}"/>
          </ac:spMkLst>
        </pc:spChg>
        <pc:spChg chg="add del">
          <ac:chgData name="Minh Trần" userId="af3073328ff57e66" providerId="LiveId" clId="{AC57726B-8680-4B84-B854-7B35D30C3204}" dt="2020-05-25T12:41:09.454" v="7851"/>
          <ac:spMkLst>
            <pc:docMk/>
            <pc:sldMk cId="4124853120" sldId="315"/>
            <ac:spMk id="7" creationId="{7DB91555-9718-4F39-A339-44329E7BA56B}"/>
          </ac:spMkLst>
        </pc:spChg>
      </pc:sldChg>
      <pc:sldChg chg="del">
        <pc:chgData name="Minh Trần" userId="af3073328ff57e66" providerId="LiveId" clId="{AC57726B-8680-4B84-B854-7B35D30C3204}" dt="2020-05-12T10:48:10.956" v="10" actId="47"/>
        <pc:sldMkLst>
          <pc:docMk/>
          <pc:sldMk cId="1542675862" sldId="316"/>
        </pc:sldMkLst>
      </pc:sldChg>
      <pc:sldChg chg="addSp delSp modSp add del mod">
        <pc:chgData name="Minh Trần" userId="af3073328ff57e66" providerId="LiveId" clId="{AC57726B-8680-4B84-B854-7B35D30C3204}" dt="2020-05-26T05:37:34.472" v="7938" actId="47"/>
        <pc:sldMkLst>
          <pc:docMk/>
          <pc:sldMk cId="3010035690" sldId="316"/>
        </pc:sldMkLst>
        <pc:spChg chg="add mod">
          <ac:chgData name="Minh Trần" userId="af3073328ff57e66" providerId="LiveId" clId="{AC57726B-8680-4B84-B854-7B35D30C3204}" dt="2020-05-25T12:43:55.012" v="7865" actId="1076"/>
          <ac:spMkLst>
            <pc:docMk/>
            <pc:sldMk cId="3010035690" sldId="316"/>
            <ac:spMk id="2" creationId="{3ECC469D-28F0-49E3-A96E-463D5677C744}"/>
          </ac:spMkLst>
        </pc:spChg>
        <pc:spChg chg="mod">
          <ac:chgData name="Minh Trần" userId="af3073328ff57e66" providerId="LiveId" clId="{AC57726B-8680-4B84-B854-7B35D30C3204}" dt="2020-05-25T12:41:41.172" v="7862"/>
          <ac:spMkLst>
            <pc:docMk/>
            <pc:sldMk cId="3010035690" sldId="316"/>
            <ac:spMk id="3" creationId="{808BAE23-7C66-4571-89BA-AF765D873387}"/>
          </ac:spMkLst>
        </pc:spChg>
        <pc:spChg chg="add mod">
          <ac:chgData name="Minh Trần" userId="af3073328ff57e66" providerId="LiveId" clId="{AC57726B-8680-4B84-B854-7B35D30C3204}" dt="2020-05-25T12:44:10.978" v="7868" actId="1076"/>
          <ac:spMkLst>
            <pc:docMk/>
            <pc:sldMk cId="3010035690" sldId="316"/>
            <ac:spMk id="4" creationId="{407168E5-33B0-4DF4-B625-03E47ACBFDA9}"/>
          </ac:spMkLst>
        </pc:spChg>
        <pc:spChg chg="mod">
          <ac:chgData name="Minh Trần" userId="af3073328ff57e66" providerId="LiveId" clId="{AC57726B-8680-4B84-B854-7B35D30C3204}" dt="2020-05-25T12:41:32.928" v="7860" actId="20577"/>
          <ac:spMkLst>
            <pc:docMk/>
            <pc:sldMk cId="3010035690" sldId="316"/>
            <ac:spMk id="5" creationId="{74E0A8F9-9E19-49A2-9270-DCF24EBE81A9}"/>
          </ac:spMkLst>
        </pc:spChg>
        <pc:spChg chg="del">
          <ac:chgData name="Minh Trần" userId="af3073328ff57e66" providerId="LiveId" clId="{AC57726B-8680-4B84-B854-7B35D30C3204}" dt="2020-05-25T12:41:38.401" v="7861" actId="478"/>
          <ac:spMkLst>
            <pc:docMk/>
            <pc:sldMk cId="3010035690" sldId="316"/>
            <ac:spMk id="6" creationId="{24729CEB-35DB-44DC-8A15-998493F4FD63}"/>
          </ac:spMkLst>
        </pc:spChg>
      </pc:sldChg>
      <pc:sldChg chg="modSp add mod">
        <pc:chgData name="Minh Trần" userId="af3073328ff57e66" providerId="LiveId" clId="{AC57726B-8680-4B84-B854-7B35D30C3204}" dt="2020-05-26T05:37:20.357" v="7937" actId="20577"/>
        <pc:sldMkLst>
          <pc:docMk/>
          <pc:sldMk cId="3708477775" sldId="317"/>
        </pc:sldMkLst>
        <pc:spChg chg="mod">
          <ac:chgData name="Minh Trần" userId="af3073328ff57e66" providerId="LiveId" clId="{AC57726B-8680-4B84-B854-7B35D30C3204}" dt="2020-05-26T05:37:20.357" v="7937" actId="20577"/>
          <ac:spMkLst>
            <pc:docMk/>
            <pc:sldMk cId="3708477775" sldId="317"/>
            <ac:spMk id="2" creationId="{3ECC469D-28F0-49E3-A96E-463D5677C744}"/>
          </ac:spMkLst>
        </pc:spChg>
        <pc:spChg chg="mod">
          <ac:chgData name="Minh Trần" userId="af3073328ff57e66" providerId="LiveId" clId="{AC57726B-8680-4B84-B854-7B35D30C3204}" dt="2020-05-25T12:45:50.118" v="7918" actId="113"/>
          <ac:spMkLst>
            <pc:docMk/>
            <pc:sldMk cId="3708477775" sldId="317"/>
            <ac:spMk id="3" creationId="{808BAE23-7C66-4571-89BA-AF765D873387}"/>
          </ac:spMkLst>
        </pc:spChg>
      </pc:sldChg>
      <pc:sldChg chg="del">
        <pc:chgData name="Minh Trần" userId="af3073328ff57e66" providerId="LiveId" clId="{AC57726B-8680-4B84-B854-7B35D30C3204}" dt="2020-05-12T10:48:10.956" v="10" actId="47"/>
        <pc:sldMkLst>
          <pc:docMk/>
          <pc:sldMk cId="4151147625" sldId="317"/>
        </pc:sldMkLst>
      </pc:sldChg>
      <pc:sldChg chg="del">
        <pc:chgData name="Minh Trần" userId="af3073328ff57e66" providerId="LiveId" clId="{AC57726B-8680-4B84-B854-7B35D30C3204}" dt="2020-05-12T10:48:10.956" v="10" actId="47"/>
        <pc:sldMkLst>
          <pc:docMk/>
          <pc:sldMk cId="1889681507" sldId="319"/>
        </pc:sldMkLst>
      </pc:sldChg>
      <pc:sldChg chg="del">
        <pc:chgData name="Minh Trần" userId="af3073328ff57e66" providerId="LiveId" clId="{AC57726B-8680-4B84-B854-7B35D30C3204}" dt="2020-05-12T10:48:10.956" v="10" actId="47"/>
        <pc:sldMkLst>
          <pc:docMk/>
          <pc:sldMk cId="514584600" sldId="320"/>
        </pc:sldMkLst>
      </pc:sldChg>
      <pc:sldChg chg="del">
        <pc:chgData name="Minh Trần" userId="af3073328ff57e66" providerId="LiveId" clId="{AC57726B-8680-4B84-B854-7B35D30C3204}" dt="2020-05-12T10:48:10.956" v="10" actId="47"/>
        <pc:sldMkLst>
          <pc:docMk/>
          <pc:sldMk cId="4045396605" sldId="322"/>
        </pc:sldMkLst>
      </pc:sldChg>
      <pc:sldChg chg="del">
        <pc:chgData name="Minh Trần" userId="af3073328ff57e66" providerId="LiveId" clId="{AC57726B-8680-4B84-B854-7B35D30C3204}" dt="2020-05-12T10:48:10.956" v="10" actId="47"/>
        <pc:sldMkLst>
          <pc:docMk/>
          <pc:sldMk cId="1606177796" sldId="323"/>
        </pc:sldMkLst>
      </pc:sldChg>
      <pc:sldChg chg="del">
        <pc:chgData name="Minh Trần" userId="af3073328ff57e66" providerId="LiveId" clId="{AC57726B-8680-4B84-B854-7B35D30C3204}" dt="2020-05-12T10:48:10.956" v="10" actId="47"/>
        <pc:sldMkLst>
          <pc:docMk/>
          <pc:sldMk cId="1138579917" sldId="325"/>
        </pc:sldMkLst>
      </pc:sldChg>
      <pc:sldChg chg="del">
        <pc:chgData name="Minh Trần" userId="af3073328ff57e66" providerId="LiveId" clId="{AC57726B-8680-4B84-B854-7B35D30C3204}" dt="2020-05-12T10:48:10.956" v="10" actId="47"/>
        <pc:sldMkLst>
          <pc:docMk/>
          <pc:sldMk cId="4275014519" sldId="326"/>
        </pc:sldMkLst>
      </pc:sldChg>
      <pc:sldChg chg="del">
        <pc:chgData name="Minh Trần" userId="af3073328ff57e66" providerId="LiveId" clId="{AC57726B-8680-4B84-B854-7B35D30C3204}" dt="2020-05-12T10:48:10.956" v="10" actId="47"/>
        <pc:sldMkLst>
          <pc:docMk/>
          <pc:sldMk cId="1777601341" sldId="327"/>
        </pc:sldMkLst>
      </pc:sldChg>
      <pc:sldChg chg="del">
        <pc:chgData name="Minh Trần" userId="af3073328ff57e66" providerId="LiveId" clId="{AC57726B-8680-4B84-B854-7B35D30C3204}" dt="2020-05-12T10:48:10.956" v="10" actId="47"/>
        <pc:sldMkLst>
          <pc:docMk/>
          <pc:sldMk cId="514872355" sldId="328"/>
        </pc:sldMkLst>
      </pc:sldChg>
      <pc:sldChg chg="del">
        <pc:chgData name="Minh Trần" userId="af3073328ff57e66" providerId="LiveId" clId="{AC57726B-8680-4B84-B854-7B35D30C3204}" dt="2020-05-12T10:48:10.956" v="10" actId="47"/>
        <pc:sldMkLst>
          <pc:docMk/>
          <pc:sldMk cId="2383732913" sldId="330"/>
        </pc:sldMkLst>
      </pc:sldChg>
      <pc:sldChg chg="del">
        <pc:chgData name="Minh Trần" userId="af3073328ff57e66" providerId="LiveId" clId="{AC57726B-8680-4B84-B854-7B35D30C3204}" dt="2020-05-12T10:48:10.956" v="10" actId="47"/>
        <pc:sldMkLst>
          <pc:docMk/>
          <pc:sldMk cId="2444734946" sldId="332"/>
        </pc:sldMkLst>
      </pc:sldChg>
      <pc:sldChg chg="del">
        <pc:chgData name="Minh Trần" userId="af3073328ff57e66" providerId="LiveId" clId="{AC57726B-8680-4B84-B854-7B35D30C3204}" dt="2020-05-12T10:48:10.956" v="10" actId="47"/>
        <pc:sldMkLst>
          <pc:docMk/>
          <pc:sldMk cId="2452432653" sldId="333"/>
        </pc:sldMkLst>
      </pc:sldChg>
      <pc:sldChg chg="del">
        <pc:chgData name="Minh Trần" userId="af3073328ff57e66" providerId="LiveId" clId="{AC57726B-8680-4B84-B854-7B35D30C3204}" dt="2020-05-12T10:48:10.956" v="10" actId="47"/>
        <pc:sldMkLst>
          <pc:docMk/>
          <pc:sldMk cId="289092032" sldId="334"/>
        </pc:sldMkLst>
      </pc:sldChg>
      <pc:sldChg chg="del">
        <pc:chgData name="Minh Trần" userId="af3073328ff57e66" providerId="LiveId" clId="{AC57726B-8680-4B84-B854-7B35D30C3204}" dt="2020-05-12T10:48:10.956" v="10" actId="47"/>
        <pc:sldMkLst>
          <pc:docMk/>
          <pc:sldMk cId="456407817" sldId="335"/>
        </pc:sldMkLst>
      </pc:sldChg>
      <pc:sldChg chg="del">
        <pc:chgData name="Minh Trần" userId="af3073328ff57e66" providerId="LiveId" clId="{AC57726B-8680-4B84-B854-7B35D30C3204}" dt="2020-05-12T10:48:10.956" v="10" actId="47"/>
        <pc:sldMkLst>
          <pc:docMk/>
          <pc:sldMk cId="1745145901" sldId="336"/>
        </pc:sldMkLst>
      </pc:sldChg>
      <pc:sldChg chg="del">
        <pc:chgData name="Minh Trần" userId="af3073328ff57e66" providerId="LiveId" clId="{AC57726B-8680-4B84-B854-7B35D30C3204}" dt="2020-05-12T10:48:10.956" v="10" actId="47"/>
        <pc:sldMkLst>
          <pc:docMk/>
          <pc:sldMk cId="1889467633" sldId="337"/>
        </pc:sldMkLst>
      </pc:sldChg>
      <pc:sldChg chg="del">
        <pc:chgData name="Minh Trần" userId="af3073328ff57e66" providerId="LiveId" clId="{AC57726B-8680-4B84-B854-7B35D30C3204}" dt="2020-05-12T10:48:10.956" v="10" actId="47"/>
        <pc:sldMkLst>
          <pc:docMk/>
          <pc:sldMk cId="268484531" sldId="338"/>
        </pc:sldMkLst>
      </pc:sldChg>
      <pc:sldChg chg="del">
        <pc:chgData name="Minh Trần" userId="af3073328ff57e66" providerId="LiveId" clId="{AC57726B-8680-4B84-B854-7B35D30C3204}" dt="2020-05-12T10:48:10.956" v="10" actId="47"/>
        <pc:sldMkLst>
          <pc:docMk/>
          <pc:sldMk cId="3071650846" sldId="339"/>
        </pc:sldMkLst>
      </pc:sldChg>
      <pc:sldChg chg="del">
        <pc:chgData name="Minh Trần" userId="af3073328ff57e66" providerId="LiveId" clId="{AC57726B-8680-4B84-B854-7B35D30C3204}" dt="2020-05-12T10:48:10.956" v="10" actId="47"/>
        <pc:sldMkLst>
          <pc:docMk/>
          <pc:sldMk cId="737156055" sldId="340"/>
        </pc:sldMkLst>
      </pc:sldChg>
      <pc:sldChg chg="del">
        <pc:chgData name="Minh Trần" userId="af3073328ff57e66" providerId="LiveId" clId="{AC57726B-8680-4B84-B854-7B35D30C3204}" dt="2020-05-12T10:48:10.956" v="10" actId="47"/>
        <pc:sldMkLst>
          <pc:docMk/>
          <pc:sldMk cId="183408103" sldId="341"/>
        </pc:sldMkLst>
      </pc:sldChg>
      <pc:sldChg chg="del">
        <pc:chgData name="Minh Trần" userId="af3073328ff57e66" providerId="LiveId" clId="{AC57726B-8680-4B84-B854-7B35D30C3204}" dt="2020-05-12T10:48:10.956" v="10" actId="47"/>
        <pc:sldMkLst>
          <pc:docMk/>
          <pc:sldMk cId="2772619322" sldId="342"/>
        </pc:sldMkLst>
      </pc:sldChg>
      <pc:sldChg chg="del">
        <pc:chgData name="Minh Trần" userId="af3073328ff57e66" providerId="LiveId" clId="{AC57726B-8680-4B84-B854-7B35D30C3204}" dt="2020-05-12T10:48:10.956" v="10" actId="47"/>
        <pc:sldMkLst>
          <pc:docMk/>
          <pc:sldMk cId="2781074288" sldId="343"/>
        </pc:sldMkLst>
      </pc:sldChg>
      <pc:sldChg chg="del">
        <pc:chgData name="Minh Trần" userId="af3073328ff57e66" providerId="LiveId" clId="{AC57726B-8680-4B84-B854-7B35D30C3204}" dt="2020-05-12T10:48:10.956" v="10" actId="47"/>
        <pc:sldMkLst>
          <pc:docMk/>
          <pc:sldMk cId="488665647" sldId="344"/>
        </pc:sldMkLst>
      </pc:sldChg>
      <pc:sldChg chg="del">
        <pc:chgData name="Minh Trần" userId="af3073328ff57e66" providerId="LiveId" clId="{AC57726B-8680-4B84-B854-7B35D30C3204}" dt="2020-05-12T10:48:10.956" v="10" actId="47"/>
        <pc:sldMkLst>
          <pc:docMk/>
          <pc:sldMk cId="894470815" sldId="345"/>
        </pc:sldMkLst>
      </pc:sldChg>
      <pc:sldChg chg="del">
        <pc:chgData name="Minh Trần" userId="af3073328ff57e66" providerId="LiveId" clId="{AC57726B-8680-4B84-B854-7B35D30C3204}" dt="2020-05-12T10:48:10.956" v="10" actId="47"/>
        <pc:sldMkLst>
          <pc:docMk/>
          <pc:sldMk cId="1392236895" sldId="346"/>
        </pc:sldMkLst>
      </pc:sldChg>
      <pc:sldChg chg="del">
        <pc:chgData name="Minh Trần" userId="af3073328ff57e66" providerId="LiveId" clId="{AC57726B-8680-4B84-B854-7B35D30C3204}" dt="2020-05-12T10:48:10.956" v="10" actId="47"/>
        <pc:sldMkLst>
          <pc:docMk/>
          <pc:sldMk cId="1920494824" sldId="347"/>
        </pc:sldMkLst>
      </pc:sldChg>
      <pc:sldChg chg="del">
        <pc:chgData name="Minh Trần" userId="af3073328ff57e66" providerId="LiveId" clId="{AC57726B-8680-4B84-B854-7B35D30C3204}" dt="2020-05-12T10:48:10.956" v="10" actId="47"/>
        <pc:sldMkLst>
          <pc:docMk/>
          <pc:sldMk cId="2629684321" sldId="348"/>
        </pc:sldMkLst>
      </pc:sldChg>
      <pc:sldChg chg="del">
        <pc:chgData name="Minh Trần" userId="af3073328ff57e66" providerId="LiveId" clId="{AC57726B-8680-4B84-B854-7B35D30C3204}" dt="2020-05-12T10:48:10.956" v="10" actId="47"/>
        <pc:sldMkLst>
          <pc:docMk/>
          <pc:sldMk cId="1391836812" sldId="349"/>
        </pc:sldMkLst>
      </pc:sldChg>
      <pc:sldChg chg="del">
        <pc:chgData name="Minh Trần" userId="af3073328ff57e66" providerId="LiveId" clId="{AC57726B-8680-4B84-B854-7B35D30C3204}" dt="2020-05-12T10:48:10.956" v="10" actId="47"/>
        <pc:sldMkLst>
          <pc:docMk/>
          <pc:sldMk cId="1953913845" sldId="350"/>
        </pc:sldMkLst>
      </pc:sldChg>
      <pc:sldChg chg="del">
        <pc:chgData name="Minh Trần" userId="af3073328ff57e66" providerId="LiveId" clId="{AC57726B-8680-4B84-B854-7B35D30C3204}" dt="2020-05-12T10:48:10.956" v="10" actId="47"/>
        <pc:sldMkLst>
          <pc:docMk/>
          <pc:sldMk cId="2738912749" sldId="351"/>
        </pc:sldMkLst>
      </pc:sldChg>
      <pc:sldChg chg="del">
        <pc:chgData name="Minh Trần" userId="af3073328ff57e66" providerId="LiveId" clId="{AC57726B-8680-4B84-B854-7B35D30C3204}" dt="2020-05-12T10:48:10.956" v="10" actId="47"/>
        <pc:sldMkLst>
          <pc:docMk/>
          <pc:sldMk cId="2552881206" sldId="352"/>
        </pc:sldMkLst>
      </pc:sldChg>
      <pc:sldChg chg="del">
        <pc:chgData name="Minh Trần" userId="af3073328ff57e66" providerId="LiveId" clId="{AC57726B-8680-4B84-B854-7B35D30C3204}" dt="2020-05-12T10:48:10.956" v="10" actId="47"/>
        <pc:sldMkLst>
          <pc:docMk/>
          <pc:sldMk cId="2343297423" sldId="353"/>
        </pc:sldMkLst>
      </pc:sldChg>
      <pc:sldChg chg="del">
        <pc:chgData name="Minh Trần" userId="af3073328ff57e66" providerId="LiveId" clId="{AC57726B-8680-4B84-B854-7B35D30C3204}" dt="2020-05-12T10:48:10.956" v="10" actId="47"/>
        <pc:sldMkLst>
          <pc:docMk/>
          <pc:sldMk cId="471828272" sldId="354"/>
        </pc:sldMkLst>
      </pc:sldChg>
      <pc:sldChg chg="del">
        <pc:chgData name="Minh Trần" userId="af3073328ff57e66" providerId="LiveId" clId="{AC57726B-8680-4B84-B854-7B35D30C3204}" dt="2020-05-12T10:48:10.956" v="10" actId="47"/>
        <pc:sldMkLst>
          <pc:docMk/>
          <pc:sldMk cId="3647936373" sldId="355"/>
        </pc:sldMkLst>
      </pc:sldChg>
      <pc:sldChg chg="del">
        <pc:chgData name="Minh Trần" userId="af3073328ff57e66" providerId="LiveId" clId="{AC57726B-8680-4B84-B854-7B35D30C3204}" dt="2020-05-12T10:48:10.956" v="10" actId="47"/>
        <pc:sldMkLst>
          <pc:docMk/>
          <pc:sldMk cId="2125719865" sldId="356"/>
        </pc:sldMkLst>
      </pc:sldChg>
      <pc:sldChg chg="del">
        <pc:chgData name="Minh Trần" userId="af3073328ff57e66" providerId="LiveId" clId="{AC57726B-8680-4B84-B854-7B35D30C3204}" dt="2020-05-12T10:48:10.956" v="10" actId="47"/>
        <pc:sldMkLst>
          <pc:docMk/>
          <pc:sldMk cId="164564002" sldId="357"/>
        </pc:sldMkLst>
      </pc:sldChg>
      <pc:sldChg chg="del">
        <pc:chgData name="Minh Trần" userId="af3073328ff57e66" providerId="LiveId" clId="{AC57726B-8680-4B84-B854-7B35D30C3204}" dt="2020-05-12T10:48:10.956" v="10" actId="47"/>
        <pc:sldMkLst>
          <pc:docMk/>
          <pc:sldMk cId="499284946" sldId="358"/>
        </pc:sldMkLst>
      </pc:sldChg>
      <pc:sldChg chg="del">
        <pc:chgData name="Minh Trần" userId="af3073328ff57e66" providerId="LiveId" clId="{AC57726B-8680-4B84-B854-7B35D30C3204}" dt="2020-05-12T10:48:10.956" v="10" actId="47"/>
        <pc:sldMkLst>
          <pc:docMk/>
          <pc:sldMk cId="2208372606" sldId="359"/>
        </pc:sldMkLst>
      </pc:sldChg>
      <pc:sldChg chg="del">
        <pc:chgData name="Minh Trần" userId="af3073328ff57e66" providerId="LiveId" clId="{AC57726B-8680-4B84-B854-7B35D30C3204}" dt="2020-05-12T10:48:10.956" v="10" actId="47"/>
        <pc:sldMkLst>
          <pc:docMk/>
          <pc:sldMk cId="548490937" sldId="360"/>
        </pc:sldMkLst>
      </pc:sldChg>
      <pc:sldChg chg="del">
        <pc:chgData name="Minh Trần" userId="af3073328ff57e66" providerId="LiveId" clId="{AC57726B-8680-4B84-B854-7B35D30C3204}" dt="2020-05-12T10:48:10.956" v="10" actId="47"/>
        <pc:sldMkLst>
          <pc:docMk/>
          <pc:sldMk cId="4141969046" sldId="361"/>
        </pc:sldMkLst>
      </pc:sldChg>
      <pc:sldChg chg="del">
        <pc:chgData name="Minh Trần" userId="af3073328ff57e66" providerId="LiveId" clId="{AC57726B-8680-4B84-B854-7B35D30C3204}" dt="2020-05-12T10:48:10.956" v="10" actId="47"/>
        <pc:sldMkLst>
          <pc:docMk/>
          <pc:sldMk cId="1985460266" sldId="362"/>
        </pc:sldMkLst>
      </pc:sldChg>
      <pc:sldChg chg="del">
        <pc:chgData name="Minh Trần" userId="af3073328ff57e66" providerId="LiveId" clId="{AC57726B-8680-4B84-B854-7B35D30C3204}" dt="2020-05-12T10:48:10.956" v="10" actId="47"/>
        <pc:sldMkLst>
          <pc:docMk/>
          <pc:sldMk cId="2234758961" sldId="363"/>
        </pc:sldMkLst>
      </pc:sldChg>
      <pc:sldChg chg="del">
        <pc:chgData name="Minh Trần" userId="af3073328ff57e66" providerId="LiveId" clId="{AC57726B-8680-4B84-B854-7B35D30C3204}" dt="2020-05-12T10:48:10.956" v="10" actId="47"/>
        <pc:sldMkLst>
          <pc:docMk/>
          <pc:sldMk cId="498671330" sldId="364"/>
        </pc:sldMkLst>
      </pc:sldChg>
      <pc:sldChg chg="del">
        <pc:chgData name="Minh Trần" userId="af3073328ff57e66" providerId="LiveId" clId="{AC57726B-8680-4B84-B854-7B35D30C3204}" dt="2020-05-12T10:48:10.956" v="10" actId="47"/>
        <pc:sldMkLst>
          <pc:docMk/>
          <pc:sldMk cId="426159033" sldId="365"/>
        </pc:sldMkLst>
      </pc:sldChg>
      <pc:sldChg chg="del">
        <pc:chgData name="Minh Trần" userId="af3073328ff57e66" providerId="LiveId" clId="{AC57726B-8680-4B84-B854-7B35D30C3204}" dt="2020-05-12T10:48:10.956" v="10" actId="47"/>
        <pc:sldMkLst>
          <pc:docMk/>
          <pc:sldMk cId="705389781" sldId="366"/>
        </pc:sldMkLst>
      </pc:sldChg>
      <pc:sldChg chg="del">
        <pc:chgData name="Minh Trần" userId="af3073328ff57e66" providerId="LiveId" clId="{AC57726B-8680-4B84-B854-7B35D30C3204}" dt="2020-05-12T10:48:10.956" v="10" actId="47"/>
        <pc:sldMkLst>
          <pc:docMk/>
          <pc:sldMk cId="175078368" sldId="367"/>
        </pc:sldMkLst>
      </pc:sldChg>
      <pc:sldChg chg="del">
        <pc:chgData name="Minh Trần" userId="af3073328ff57e66" providerId="LiveId" clId="{AC57726B-8680-4B84-B854-7B35D30C3204}" dt="2020-05-12T10:48:10.956" v="10" actId="47"/>
        <pc:sldMkLst>
          <pc:docMk/>
          <pc:sldMk cId="4078057188" sldId="368"/>
        </pc:sldMkLst>
      </pc:sldChg>
      <pc:sldChg chg="del">
        <pc:chgData name="Minh Trần" userId="af3073328ff57e66" providerId="LiveId" clId="{AC57726B-8680-4B84-B854-7B35D30C3204}" dt="2020-05-12T10:48:10.956" v="10" actId="47"/>
        <pc:sldMkLst>
          <pc:docMk/>
          <pc:sldMk cId="1245216755" sldId="369"/>
        </pc:sldMkLst>
      </pc:sldChg>
      <pc:sldChg chg="del">
        <pc:chgData name="Minh Trần" userId="af3073328ff57e66" providerId="LiveId" clId="{AC57726B-8680-4B84-B854-7B35D30C3204}" dt="2020-05-12T10:48:10.956" v="10" actId="47"/>
        <pc:sldMkLst>
          <pc:docMk/>
          <pc:sldMk cId="976893799" sldId="370"/>
        </pc:sldMkLst>
      </pc:sldChg>
      <pc:sldChg chg="del">
        <pc:chgData name="Minh Trần" userId="af3073328ff57e66" providerId="LiveId" clId="{AC57726B-8680-4B84-B854-7B35D30C3204}" dt="2020-05-12T10:48:10.956" v="10" actId="47"/>
        <pc:sldMkLst>
          <pc:docMk/>
          <pc:sldMk cId="4152792453" sldId="371"/>
        </pc:sldMkLst>
      </pc:sldChg>
      <pc:sldChg chg="del">
        <pc:chgData name="Minh Trần" userId="af3073328ff57e66" providerId="LiveId" clId="{AC57726B-8680-4B84-B854-7B35D30C3204}" dt="2020-05-12T10:48:10.956" v="10" actId="47"/>
        <pc:sldMkLst>
          <pc:docMk/>
          <pc:sldMk cId="1306698214" sldId="372"/>
        </pc:sldMkLst>
      </pc:sldChg>
      <pc:sldChg chg="del">
        <pc:chgData name="Minh Trần" userId="af3073328ff57e66" providerId="LiveId" clId="{AC57726B-8680-4B84-B854-7B35D30C3204}" dt="2020-05-12T10:48:10.956" v="10" actId="47"/>
        <pc:sldMkLst>
          <pc:docMk/>
          <pc:sldMk cId="1324986302" sldId="373"/>
        </pc:sldMkLst>
      </pc:sldChg>
      <pc:sldChg chg="del">
        <pc:chgData name="Minh Trần" userId="af3073328ff57e66" providerId="LiveId" clId="{AC57726B-8680-4B84-B854-7B35D30C3204}" dt="2020-05-12T10:48:10.956" v="10" actId="47"/>
        <pc:sldMkLst>
          <pc:docMk/>
          <pc:sldMk cId="1121867671" sldId="374"/>
        </pc:sldMkLst>
      </pc:sldChg>
      <pc:sldChg chg="del">
        <pc:chgData name="Minh Trần" userId="af3073328ff57e66" providerId="LiveId" clId="{AC57726B-8680-4B84-B854-7B35D30C3204}" dt="2020-05-12T10:48:10.956" v="10" actId="47"/>
        <pc:sldMkLst>
          <pc:docMk/>
          <pc:sldMk cId="2920507532" sldId="375"/>
        </pc:sldMkLst>
      </pc:sldChg>
      <pc:sldChg chg="del">
        <pc:chgData name="Minh Trần" userId="af3073328ff57e66" providerId="LiveId" clId="{AC57726B-8680-4B84-B854-7B35D30C3204}" dt="2020-05-12T10:48:10.956" v="10" actId="47"/>
        <pc:sldMkLst>
          <pc:docMk/>
          <pc:sldMk cId="2212308467" sldId="376"/>
        </pc:sldMkLst>
      </pc:sldChg>
      <pc:sldChg chg="del">
        <pc:chgData name="Minh Trần" userId="af3073328ff57e66" providerId="LiveId" clId="{AC57726B-8680-4B84-B854-7B35D30C3204}" dt="2020-05-12T10:48:10.956" v="10" actId="47"/>
        <pc:sldMkLst>
          <pc:docMk/>
          <pc:sldMk cId="1133142916" sldId="377"/>
        </pc:sldMkLst>
      </pc:sldChg>
      <pc:sldChg chg="del">
        <pc:chgData name="Minh Trần" userId="af3073328ff57e66" providerId="LiveId" clId="{AC57726B-8680-4B84-B854-7B35D30C3204}" dt="2020-05-12T10:48:10.956" v="10" actId="47"/>
        <pc:sldMkLst>
          <pc:docMk/>
          <pc:sldMk cId="3069685903" sldId="378"/>
        </pc:sldMkLst>
      </pc:sldChg>
      <pc:sldChg chg="del">
        <pc:chgData name="Minh Trần" userId="af3073328ff57e66" providerId="LiveId" clId="{AC57726B-8680-4B84-B854-7B35D30C3204}" dt="2020-05-12T10:48:10.956" v="10" actId="47"/>
        <pc:sldMkLst>
          <pc:docMk/>
          <pc:sldMk cId="3930260536" sldId="379"/>
        </pc:sldMkLst>
      </pc:sldChg>
      <pc:sldChg chg="del">
        <pc:chgData name="Minh Trần" userId="af3073328ff57e66" providerId="LiveId" clId="{AC57726B-8680-4B84-B854-7B35D30C3204}" dt="2020-05-12T10:48:10.956" v="10" actId="47"/>
        <pc:sldMkLst>
          <pc:docMk/>
          <pc:sldMk cId="52693369" sldId="380"/>
        </pc:sldMkLst>
      </pc:sldChg>
      <pc:sldChg chg="del">
        <pc:chgData name="Minh Trần" userId="af3073328ff57e66" providerId="LiveId" clId="{AC57726B-8680-4B84-B854-7B35D30C3204}" dt="2020-05-12T10:48:10.956" v="10" actId="47"/>
        <pc:sldMkLst>
          <pc:docMk/>
          <pc:sldMk cId="2988574463" sldId="381"/>
        </pc:sldMkLst>
      </pc:sldChg>
    </pc:docChg>
  </pc:docChgLst>
  <pc:docChgLst>
    <pc:chgData name="Minh Trần" userId="af3073328ff57e66" providerId="LiveId" clId="{DE528A68-B950-4CA2-B06B-FD491A8271B7}"/>
    <pc:docChg chg="custSel addSld delSld modSld">
      <pc:chgData name="Minh Trần" userId="af3073328ff57e66" providerId="LiveId" clId="{DE528A68-B950-4CA2-B06B-FD491A8271B7}" dt="2020-05-11T04:37:21.735" v="178" actId="122"/>
      <pc:docMkLst>
        <pc:docMk/>
      </pc:docMkLst>
      <pc:sldChg chg="modSp mod">
        <pc:chgData name="Minh Trần" userId="af3073328ff57e66" providerId="LiveId" clId="{DE528A68-B950-4CA2-B06B-FD491A8271B7}" dt="2020-05-11T04:18:42.476" v="11" actId="20577"/>
        <pc:sldMkLst>
          <pc:docMk/>
          <pc:sldMk cId="3036642579" sldId="256"/>
        </pc:sldMkLst>
        <pc:spChg chg="mod">
          <ac:chgData name="Minh Trần" userId="af3073328ff57e66" providerId="LiveId" clId="{DE528A68-B950-4CA2-B06B-FD491A8271B7}" dt="2020-05-11T04:18:42.476" v="11" actId="20577"/>
          <ac:spMkLst>
            <pc:docMk/>
            <pc:sldMk cId="3036642579" sldId="256"/>
            <ac:spMk id="21" creationId="{91993B80-E3E2-194E-8E99-CFE9FA11A4D1}"/>
          </ac:spMkLst>
        </pc:spChg>
      </pc:sldChg>
      <pc:sldChg chg="modSp mod modAnim">
        <pc:chgData name="Minh Trần" userId="af3073328ff57e66" providerId="LiveId" clId="{DE528A68-B950-4CA2-B06B-FD491A8271B7}" dt="2020-05-11T04:36:03.239" v="137" actId="20577"/>
        <pc:sldMkLst>
          <pc:docMk/>
          <pc:sldMk cId="2744381724" sldId="257"/>
        </pc:sldMkLst>
        <pc:spChg chg="mod">
          <ac:chgData name="Minh Trần" userId="af3073328ff57e66" providerId="LiveId" clId="{DE528A68-B950-4CA2-B06B-FD491A8271B7}" dt="2020-05-11T04:36:03.239" v="137" actId="20577"/>
          <ac:spMkLst>
            <pc:docMk/>
            <pc:sldMk cId="2744381724" sldId="257"/>
            <ac:spMk id="11" creationId="{20BA3CA6-0BEB-45F3-B126-B916F3B44A99}"/>
          </ac:spMkLst>
        </pc:spChg>
      </pc:sldChg>
      <pc:sldChg chg="modSp mod">
        <pc:chgData name="Minh Trần" userId="af3073328ff57e66" providerId="LiveId" clId="{DE528A68-B950-4CA2-B06B-FD491A8271B7}" dt="2020-05-11T04:37:21.735" v="178" actId="122"/>
        <pc:sldMkLst>
          <pc:docMk/>
          <pc:sldMk cId="493975555" sldId="258"/>
        </pc:sldMkLst>
        <pc:spChg chg="mod">
          <ac:chgData name="Minh Trần" userId="af3073328ff57e66" providerId="LiveId" clId="{DE528A68-B950-4CA2-B06B-FD491A8271B7}" dt="2020-05-11T04:37:21.735" v="178" actId="122"/>
          <ac:spMkLst>
            <pc:docMk/>
            <pc:sldMk cId="493975555" sldId="258"/>
            <ac:spMk id="5" creationId="{9F5C7353-BE55-4DB2-969A-2759C44D0785}"/>
          </ac:spMkLst>
        </pc:spChg>
      </pc:sldChg>
      <pc:sldChg chg="new del">
        <pc:chgData name="Minh Trần" userId="af3073328ff57e66" providerId="LiveId" clId="{DE528A68-B950-4CA2-B06B-FD491A8271B7}" dt="2020-05-11T04:36:52.577" v="176" actId="47"/>
        <pc:sldMkLst>
          <pc:docMk/>
          <pc:sldMk cId="3253607429"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5/26/2020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a:p>
        </p:txBody>
      </p:sp>
    </p:spTree>
    <p:extLst>
      <p:ext uri="{BB962C8B-B14F-4D97-AF65-F5344CB8AC3E}">
        <p14:creationId xmlns:p14="http://schemas.microsoft.com/office/powerpoint/2010/main" val="2565054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red, animal, dark, small&#10;&#10;Description automatically generated">
            <a:extLst>
              <a:ext uri="{FF2B5EF4-FFF2-40B4-BE49-F238E27FC236}">
                <a16:creationId xmlns:a16="http://schemas.microsoft.com/office/drawing/2014/main" id="{16B929F3-C061-7E4D-82FB-C509EF4B26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1613" y="1316434"/>
            <a:ext cx="7457025" cy="5477094"/>
          </a:xfrm>
          <a:prstGeom prst="rect">
            <a:avLst/>
          </a:prstGeom>
        </p:spPr>
      </p:pic>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bg1"/>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lvl="0"/>
            <a:endParaRPr lang="en-US" dirty="0"/>
          </a:p>
        </p:txBody>
      </p:sp>
    </p:spTree>
    <p:extLst>
      <p:ext uri="{BB962C8B-B14F-4D97-AF65-F5344CB8AC3E}">
        <p14:creationId xmlns:p14="http://schemas.microsoft.com/office/powerpoint/2010/main" val="26974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108288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474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468167"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373946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408580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889607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Tree>
    <p:extLst>
      <p:ext uri="{BB962C8B-B14F-4D97-AF65-F5344CB8AC3E}">
        <p14:creationId xmlns:p14="http://schemas.microsoft.com/office/powerpoint/2010/main" val="52613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0F7A4BA1-60BE-6A4B-BDF9-86C16EED1DB7}"/>
              </a:ext>
            </a:extLst>
          </p:cNvPr>
          <p:cNvSpPr>
            <a:spLocks noGrp="1"/>
          </p:cNvSpPr>
          <p:nvPr>
            <p:ph sz="quarter" idx="34"/>
          </p:nvPr>
        </p:nvSpPr>
        <p:spPr>
          <a:xfrm>
            <a:off x="838200" y="1361664"/>
            <a:ext cx="10515600" cy="4681537"/>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3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bird flying in the sky&#10;&#10;Description automatically generated">
            <a:extLst>
              <a:ext uri="{FF2B5EF4-FFF2-40B4-BE49-F238E27FC236}">
                <a16:creationId xmlns:a16="http://schemas.microsoft.com/office/drawing/2014/main" id="{F5475C49-8719-0348-9D46-AF9694A9DD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3591081">
            <a:off x="-512019" y="521514"/>
            <a:ext cx="12074853" cy="784644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3" name="Content Placeholder 2"/>
          <p:cNvSpPr>
            <a:spLocks noGrp="1"/>
          </p:cNvSpPr>
          <p:nvPr>
            <p:ph idx="1" hasCustomPrompt="1"/>
          </p:nvPr>
        </p:nvSpPr>
        <p:spPr>
          <a:xfrm>
            <a:off x="5208814" y="1133061"/>
            <a:ext cx="6610653" cy="2263282"/>
          </a:xfrm>
        </p:spPr>
        <p:txBody>
          <a:bodyPr/>
          <a:lstStyle>
            <a:lvl1pPr marL="0" indent="0">
              <a:buNone/>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Introduction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idx="12" hasCustomPrompt="1"/>
          </p:nvPr>
        </p:nvSpPr>
        <p:spPr>
          <a:xfrm>
            <a:off x="5208814" y="4196442"/>
            <a:ext cx="6983185" cy="24244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87988"/>
          </a:xfrm>
        </p:spPr>
        <p:txBody>
          <a:bodyPr/>
          <a:lstStyle>
            <a:lvl1pPr marL="228600" indent="-228600">
              <a:buFont typeface="Wingdings" pitchFamily="2" charset="2"/>
              <a:buChar char="§"/>
              <a:defRPr/>
            </a:lvl1pPr>
          </a:lstStyle>
          <a:p>
            <a:r>
              <a:rPr lang="en-US"/>
              <a:t>Click icon to add SmartArt graphic</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marL="228600" indent="-228600">
              <a:buFont typeface="Wingdings" pitchFamily="2" charset="2"/>
              <a:buChar char="§"/>
              <a:defRPr sz="3200"/>
            </a:lvl1pPr>
            <a:lvl2pPr marL="685800" indent="-228600">
              <a:buFont typeface="Wingdings" pitchFamily="2" charset="2"/>
              <a:buChar char="§"/>
              <a:defRPr sz="2800"/>
            </a:lvl2pPr>
            <a:lvl3pPr marL="1143000" indent="-228600">
              <a:buFont typeface="Wingdings" pitchFamily="2" charset="2"/>
              <a:buChar char="§"/>
              <a:defRPr sz="24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marL="342900" indent="-342900">
              <a:buFont typeface="Wingdings" pitchFamily="2" charset="2"/>
              <a:buChar char="§"/>
              <a:defRPr sz="2400"/>
            </a:lvl1pPr>
            <a:lvl2pPr marL="800100" indent="-342900">
              <a:buFont typeface="Wingdings" pitchFamily="2" charset="2"/>
              <a:buChar char="§"/>
              <a:defRPr sz="2400"/>
            </a:lvl2pPr>
            <a:lvl3pPr marL="1257300" indent="-342900">
              <a:buFont typeface="Wingdings" pitchFamily="2" charset="2"/>
              <a:buChar char="§"/>
              <a:defRPr sz="2000"/>
            </a:lvl3pPr>
            <a:lvl4pPr marL="1714500" indent="-342900">
              <a:buFont typeface="Wingdings" pitchFamily="2" charset="2"/>
              <a:buChar char="§"/>
              <a:defRPr sz="2000"/>
            </a:lvl4pPr>
            <a:lvl5pPr marL="2171700" indent="-3429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838199" y="1097348"/>
            <a:ext cx="10863944" cy="2832354"/>
          </a:xfrm>
        </p:spPr>
        <p:txBody>
          <a:bodyPr>
            <a:normAutofit/>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38199" y="5007429"/>
            <a:ext cx="10863944" cy="1508123"/>
          </a:xfrm>
        </p:spPr>
        <p:txBody>
          <a:bodyPr>
            <a:noAutofit/>
          </a:bodyPr>
          <a:lstStyle>
            <a:lvl1pPr marL="228600" indent="-228600">
              <a:buFont typeface="Wingdings" pitchFamily="2" charset="2"/>
              <a:buChar char="§"/>
              <a:defRPr sz="2000">
                <a:solidFill>
                  <a:schemeClr val="tx1"/>
                </a:solidFill>
              </a:defRPr>
            </a:lvl1pPr>
            <a:lvl2pPr marL="685800" indent="-228600">
              <a:buFont typeface="Wingdings" pitchFamily="2" charset="2"/>
              <a:buChar char="§"/>
              <a:defRPr sz="2000">
                <a:solidFill>
                  <a:schemeClr val="tx1"/>
                </a:solidFill>
              </a:defRPr>
            </a:lvl2pPr>
            <a:lvl3pPr marL="1143000" indent="-228600">
              <a:buFont typeface="Wingdings" pitchFamily="2" charset="2"/>
              <a:buChar char="§"/>
              <a:defRPr sz="2000">
                <a:solidFill>
                  <a:schemeClr val="tx1"/>
                </a:solidFill>
              </a:defRPr>
            </a:lvl3pPr>
            <a:lvl4pPr marL="1600200" indent="-228600">
              <a:buFont typeface="Wingdings" pitchFamily="2" charset="2"/>
              <a:buChar char="§"/>
              <a:defRPr sz="2000">
                <a:solidFill>
                  <a:schemeClr val="tx1"/>
                </a:solidFill>
              </a:defRPr>
            </a:lvl4pPr>
            <a:lvl5pPr marL="2057400" indent="-228600">
              <a:buFont typeface="Wingdings" pitchFamily="2" charset="2"/>
              <a:buChar cha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Text Placeholder 9"/>
          <p:cNvSpPr>
            <a:spLocks noGrp="1"/>
          </p:cNvSpPr>
          <p:nvPr>
            <p:ph type="body" sz="quarter" idx="10"/>
          </p:nvPr>
        </p:nvSpPr>
        <p:spPr>
          <a:xfrm>
            <a:off x="839788" y="1655099"/>
            <a:ext cx="4494212" cy="3327400"/>
          </a:xfrm>
        </p:spPr>
        <p:txBody>
          <a:bodyPr/>
          <a:lstStyle>
            <a:lvl1pPr marL="228600" indent="-228600">
              <a:buFont typeface="Wingdings" pitchFamily="2" charset="2"/>
              <a:buChar char="§"/>
              <a:defRPr sz="2400"/>
            </a:lvl1pPr>
            <a:lvl2pPr marL="685800" indent="-228600">
              <a:buFont typeface="Wingdings" pitchFamily="2" charset="2"/>
              <a:buChar char="§"/>
              <a:defRPr sz="20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839788" y="1670486"/>
            <a:ext cx="4494212" cy="3708401"/>
          </a:xfrm>
        </p:spPr>
        <p:txBody>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marL="228600" indent="-228600">
              <a:buFont typeface="Wingdings" pitchFamily="2" charset="2"/>
              <a:buChar char="§"/>
              <a:defRPr sz="2000"/>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800"/>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8" name="Picture 7" descr="A bird flying in the sky&#10;&#10;Description automatically generated">
            <a:extLst>
              <a:ext uri="{FF2B5EF4-FFF2-40B4-BE49-F238E27FC236}">
                <a16:creationId xmlns:a16="http://schemas.microsoft.com/office/drawing/2014/main" id="{FDF3BB0C-71A0-5345-B686-8D84108140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4939" y="1739623"/>
            <a:ext cx="4061861" cy="3783188"/>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7561" y="3866322"/>
            <a:ext cx="0" cy="1163757"/>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384630"/>
            <a:ext cx="2961402"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4721332" y="2384630"/>
            <a:ext cx="2960106" cy="292586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8434877" y="2384630"/>
            <a:ext cx="2971755" cy="2931059"/>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155756" y="2424561"/>
            <a:ext cx="4501967"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54" name="Text Placeholder 52"/>
          <p:cNvSpPr>
            <a:spLocks noGrp="1"/>
          </p:cNvSpPr>
          <p:nvPr>
            <p:ph type="body" sz="quarter" idx="20" hasCustomPrompt="1"/>
          </p:nvPr>
        </p:nvSpPr>
        <p:spPr>
          <a:xfrm>
            <a:off x="6530009" y="2424561"/>
            <a:ext cx="4740965"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53" name="Text Placeholder 52"/>
          <p:cNvSpPr>
            <a:spLocks noGrp="1"/>
          </p:cNvSpPr>
          <p:nvPr>
            <p:ph type="body" sz="quarter" idx="19" hasCustomPrompt="1"/>
          </p:nvPr>
        </p:nvSpPr>
        <p:spPr>
          <a:xfrm>
            <a:off x="1034128" y="2308225"/>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6397027" y="2308225"/>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6397027" y="4648662"/>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6" name="Text Placeholder 52"/>
          <p:cNvSpPr>
            <a:spLocks noGrp="1"/>
          </p:cNvSpPr>
          <p:nvPr>
            <p:ph type="body" sz="quarter" idx="22" hasCustomPrompt="1"/>
          </p:nvPr>
        </p:nvSpPr>
        <p:spPr>
          <a:xfrm>
            <a:off x="1034128" y="4648662"/>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11347"/>
            <a:ext cx="2960105" cy="380540"/>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1347"/>
            <a:ext cx="2971756" cy="350612"/>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235210"/>
            <a:ext cx="2961402" cy="1302611"/>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4" name="Text Placeholder 52"/>
          <p:cNvSpPr>
            <a:spLocks noGrp="1"/>
          </p:cNvSpPr>
          <p:nvPr>
            <p:ph type="body" sz="quarter" idx="20" hasCustomPrompt="1"/>
          </p:nvPr>
        </p:nvSpPr>
        <p:spPr>
          <a:xfrm>
            <a:off x="4721332" y="2210895"/>
            <a:ext cx="2960106" cy="1229596"/>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5" name="Text Placeholder 52"/>
          <p:cNvSpPr>
            <a:spLocks noGrp="1"/>
          </p:cNvSpPr>
          <p:nvPr>
            <p:ph type="body" sz="quarter" idx="21" hasCustomPrompt="1"/>
          </p:nvPr>
        </p:nvSpPr>
        <p:spPr>
          <a:xfrm>
            <a:off x="8434877" y="2176344"/>
            <a:ext cx="2971755" cy="1264147"/>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4" name="Text Placeholder 36">
            <a:extLst>
              <a:ext uri="{FF2B5EF4-FFF2-40B4-BE49-F238E27FC236}">
                <a16:creationId xmlns:a16="http://schemas.microsoft.com/office/drawing/2014/main" id="{7BF4C5DF-5290-034A-A68B-806DA57B28A9}"/>
              </a:ext>
            </a:extLst>
          </p:cNvPr>
          <p:cNvSpPr>
            <a:spLocks noGrp="1"/>
          </p:cNvSpPr>
          <p:nvPr>
            <p:ph type="body" sz="quarter" idx="26" hasCustomPrompt="1"/>
          </p:nvPr>
        </p:nvSpPr>
        <p:spPr>
          <a:xfrm>
            <a:off x="833437" y="396168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4195606"/>
            <a:ext cx="2962068" cy="402687"/>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4603824"/>
            <a:ext cx="2962275" cy="1292225"/>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9" name="Text Placeholder 36">
            <a:extLst>
              <a:ext uri="{FF2B5EF4-FFF2-40B4-BE49-F238E27FC236}">
                <a16:creationId xmlns:a16="http://schemas.microsoft.com/office/drawing/2014/main" id="{BD5752F1-C677-2144-BCDC-8F6D345ABE23}"/>
              </a:ext>
            </a:extLst>
          </p:cNvPr>
          <p:cNvSpPr>
            <a:spLocks noGrp="1"/>
          </p:cNvSpPr>
          <p:nvPr>
            <p:ph type="body" sz="quarter" idx="2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0" name="Text Placeholder 36">
            <a:extLst>
              <a:ext uri="{FF2B5EF4-FFF2-40B4-BE49-F238E27FC236}">
                <a16:creationId xmlns:a16="http://schemas.microsoft.com/office/drawing/2014/main" id="{6C7BC4CC-7BE7-C145-AC9E-2D481467D3C9}"/>
              </a:ext>
            </a:extLst>
          </p:cNvPr>
          <p:cNvSpPr>
            <a:spLocks noGrp="1"/>
          </p:cNvSpPr>
          <p:nvPr>
            <p:ph type="body" sz="quarter" idx="3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8434876" y="4598293"/>
            <a:ext cx="2960688" cy="1231900"/>
          </a:xfrm>
        </p:spPr>
        <p:txBody>
          <a:bodyPr>
            <a:no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721225" y="4598293"/>
            <a:ext cx="2960213" cy="121285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732338" y="4195763"/>
            <a:ext cx="2949575" cy="403225"/>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8434876" y="4199442"/>
            <a:ext cx="2960688" cy="398851"/>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303889" y="1811347"/>
            <a:ext cx="2960105"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875789" y="521060"/>
            <a:ext cx="1345228" cy="218613"/>
          </a:xfrm>
        </p:spPr>
        <p:txBody>
          <a:bodyPr>
            <a:normAutofit/>
          </a:bodyPr>
          <a:lstStyle>
            <a:lvl1pPr marL="0" indent="0" algn="ctr">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1034128" y="1811347"/>
            <a:ext cx="296140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3" name="Text Placeholder 52"/>
          <p:cNvSpPr>
            <a:spLocks noGrp="1"/>
          </p:cNvSpPr>
          <p:nvPr>
            <p:ph type="body" sz="quarter" idx="19" hasCustomPrompt="1"/>
          </p:nvPr>
        </p:nvSpPr>
        <p:spPr>
          <a:xfrm>
            <a:off x="1034129" y="2210895"/>
            <a:ext cx="2961402"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4" name="Text Placeholder 52"/>
          <p:cNvSpPr>
            <a:spLocks noGrp="1"/>
          </p:cNvSpPr>
          <p:nvPr>
            <p:ph type="body" sz="quarter" idx="20" hasCustomPrompt="1"/>
          </p:nvPr>
        </p:nvSpPr>
        <p:spPr>
          <a:xfrm>
            <a:off x="4303888" y="2210895"/>
            <a:ext cx="2960106"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5" name="Text Placeholder 52"/>
          <p:cNvSpPr>
            <a:spLocks noGrp="1"/>
          </p:cNvSpPr>
          <p:nvPr>
            <p:ph type="body" sz="quarter" idx="21" hasCustomPrompt="1"/>
          </p:nvPr>
        </p:nvSpPr>
        <p:spPr>
          <a:xfrm>
            <a:off x="7875790" y="752428"/>
            <a:ext cx="1345227" cy="218613"/>
          </a:xfrm>
        </p:spPr>
        <p:txBody>
          <a:bodyPr>
            <a:normAutofit/>
          </a:bodyPr>
          <a:lstStyle>
            <a:lvl1pPr marL="0" indent="0" algn="ctr">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3227118"/>
            <a:ext cx="2962068"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3641767"/>
            <a:ext cx="2962275" cy="1292225"/>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10005236" y="521060"/>
            <a:ext cx="1014482" cy="218613"/>
          </a:xfrm>
        </p:spPr>
        <p:txBody>
          <a:bodyPr>
            <a:noAutofit/>
          </a:bodyPr>
          <a:lstStyle>
            <a:lvl1pPr marL="0" indent="0" algn="ctr">
              <a:buNone/>
              <a:defRPr sz="1200">
                <a:solidFill>
                  <a:schemeClr val="accent1">
                    <a:lumMod val="10000"/>
                  </a:schemeClr>
                </a:solidFill>
              </a:defRPr>
            </a:lvl1pPr>
          </a:lstStyle>
          <a:p>
            <a:pPr lvl="0"/>
            <a:r>
              <a:rPr lang="en-US" dirty="0"/>
              <a:t>Function</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314419" y="3641767"/>
            <a:ext cx="2949575" cy="1212850"/>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314894" y="3227118"/>
            <a:ext cx="2949575"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920754" y="752428"/>
            <a:ext cx="1183447" cy="218613"/>
          </a:xfrm>
        </p:spPr>
        <p:txBody>
          <a:bodyPr>
            <a:normAutofit/>
          </a:bodyPr>
          <a:lstStyle>
            <a:lvl1pPr marL="0" indent="0" algn="ctr">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picture containing umbrella, flying, dark, large&#10;&#10;Description automatically generated">
            <a:extLst>
              <a:ext uri="{FF2B5EF4-FFF2-40B4-BE49-F238E27FC236}">
                <a16:creationId xmlns:a16="http://schemas.microsoft.com/office/drawing/2014/main" id="{03ADBBB1-D344-A744-B2B5-474E0B517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752717">
            <a:off x="620392" y="2200543"/>
            <a:ext cx="8013323" cy="506375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3764622"/>
            <a:ext cx="0" cy="202910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FCE739-4479-5443-8FDD-DCE0F7995627}"/>
              </a:ext>
            </a:extLst>
          </p:cNvPr>
          <p:cNvCxnSpPr>
            <a:cxnSpLocks/>
          </p:cNvCxnSpPr>
          <p:nvPr userDrawn="1"/>
        </p:nvCxnSpPr>
        <p:spPr>
          <a:xfrm flipH="1">
            <a:off x="5151120" y="5754241"/>
            <a:ext cx="693324"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ying, dark, airplane, air&#10;&#10;Description automatically generated">
            <a:extLst>
              <a:ext uri="{FF2B5EF4-FFF2-40B4-BE49-F238E27FC236}">
                <a16:creationId xmlns:a16="http://schemas.microsoft.com/office/drawing/2014/main" id="{69B8B1CE-811F-824B-B1F8-CA32D02C95C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3836" y="2854478"/>
            <a:ext cx="2814547" cy="2215843"/>
          </a:xfrm>
          <a:prstGeom prst="rect">
            <a:avLst/>
          </a:prstGeom>
        </p:spPr>
      </p:pic>
      <p:pic>
        <p:nvPicPr>
          <p:cNvPr id="19" name="Picture 18" descr="A picture containing flying, dark, airplane, air&#10;&#10;Description automatically generated">
            <a:extLst>
              <a:ext uri="{FF2B5EF4-FFF2-40B4-BE49-F238E27FC236}">
                <a16:creationId xmlns:a16="http://schemas.microsoft.com/office/drawing/2014/main" id="{B25589F6-D5B4-E247-997A-8991DE8F70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7143640" y="4823860"/>
            <a:ext cx="1370429" cy="1078915"/>
          </a:xfrm>
          <a:prstGeom prst="rect">
            <a:avLst/>
          </a:prstGeom>
        </p:spPr>
      </p:pic>
    </p:spTree>
    <p:extLst>
      <p:ext uri="{BB962C8B-B14F-4D97-AF65-F5344CB8AC3E}">
        <p14:creationId xmlns:p14="http://schemas.microsoft.com/office/powerpoint/2010/main" val="287007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6" name="Picture 5" descr="A close up of a device&#10;&#10;Description automatically generated">
            <a:extLst>
              <a:ext uri="{FF2B5EF4-FFF2-40B4-BE49-F238E27FC236}">
                <a16:creationId xmlns:a16="http://schemas.microsoft.com/office/drawing/2014/main" id="{A6929C40-C017-2143-A3EA-C2BDA4E0EB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8233720">
            <a:off x="1389863" y="-1661434"/>
            <a:ext cx="10807016" cy="720330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2849481"/>
            <a:ext cx="0" cy="166155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2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Tree>
    <p:extLst>
      <p:ext uri="{BB962C8B-B14F-4D97-AF65-F5344CB8AC3E}">
        <p14:creationId xmlns:p14="http://schemas.microsoft.com/office/powerpoint/2010/main" val="34590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218080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132063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117651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506287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91875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83934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69522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132063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117651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506287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91875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83934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69522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717" r:id="rId4"/>
    <p:sldLayoutId id="2147483718" r:id="rId5"/>
    <p:sldLayoutId id="2147483672" r:id="rId6"/>
    <p:sldLayoutId id="2147483694" r:id="rId7"/>
    <p:sldLayoutId id="2147483695" r:id="rId8"/>
    <p:sldLayoutId id="2147483696" r:id="rId9"/>
    <p:sldLayoutId id="2147483697" r:id="rId10"/>
    <p:sldLayoutId id="2147483698" r:id="rId11"/>
    <p:sldLayoutId id="2147483699" r:id="rId12"/>
    <p:sldLayoutId id="2147483713" r:id="rId13"/>
    <p:sldLayoutId id="2147483714" r:id="rId14"/>
    <p:sldLayoutId id="2147483700" r:id="rId15"/>
    <p:sldLayoutId id="2147483701" r:id="rId16"/>
    <p:sldLayoutId id="2147483702" r:id="rId17"/>
    <p:sldLayoutId id="2147483703" r:id="rId18"/>
    <p:sldLayoutId id="2147483704"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10" r:id="rId37"/>
    <p:sldLayoutId id="2147483711" r:id="rId38"/>
    <p:sldLayoutId id="2147483712" r:id="rId39"/>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hyperlink" Target="https://www.eff.org/https-everywhere" TargetMode="Externa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hyperlink" Target="https://certbot.eff.org/" TargetMode="Externa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s://hub.docker.com/_/node" TargetMode="Externa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hyperlink" Target="https://download.docker.com/win/stable/Docker%20Desktop%20Installer.exe" TargetMode="Externa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hyperlink" Target="https://docs.docker.com/engine/install/" TargetMode="Externa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hyperlink" Target="http://nginx.org/en/download.html" TargetMode="Externa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3000/" TargetMode="External"/><Relationship Id="rId2" Type="http://schemas.openxmlformats.org/officeDocument/2006/relationships/hyperlink" Target="http://localhost/" TargetMode="Externa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localhost:3000/" TargetMode="Externa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1993B80-E3E2-194E-8E99-CFE9FA11A4D1}"/>
              </a:ext>
            </a:extLst>
          </p:cNvPr>
          <p:cNvSpPr>
            <a:spLocks noGrp="1"/>
          </p:cNvSpPr>
          <p:nvPr>
            <p:ph type="ctrTitle"/>
          </p:nvPr>
        </p:nvSpPr>
        <p:spPr/>
        <p:txBody>
          <a:bodyPr/>
          <a:lstStyle/>
          <a:p>
            <a:r>
              <a:rPr lang="en-US" dirty="0"/>
              <a:t>NodeJS</a:t>
            </a:r>
            <a:br>
              <a:rPr lang="en-US" dirty="0"/>
            </a:br>
            <a:r>
              <a:rPr lang="en-US" dirty="0"/>
              <a:t>Fundamental</a:t>
            </a:r>
            <a:br>
              <a:rPr lang="en-US" dirty="0"/>
            </a:br>
            <a:r>
              <a:rPr lang="en-US" dirty="0"/>
              <a:t>(session 4)</a:t>
            </a:r>
          </a:p>
        </p:txBody>
      </p:sp>
      <p:sp>
        <p:nvSpPr>
          <p:cNvPr id="3" name="Subtitle 2">
            <a:extLst>
              <a:ext uri="{FF2B5EF4-FFF2-40B4-BE49-F238E27FC236}">
                <a16:creationId xmlns:a16="http://schemas.microsoft.com/office/drawing/2014/main" id="{2F7EEAEA-580C-4C1C-9518-BA680E285B53}"/>
              </a:ext>
            </a:extLst>
          </p:cNvPr>
          <p:cNvSpPr>
            <a:spLocks noGrp="1"/>
          </p:cNvSpPr>
          <p:nvPr>
            <p:ph type="subTitle" idx="1"/>
          </p:nvPr>
        </p:nvSpPr>
        <p:spPr/>
        <p:txBody>
          <a:bodyPr>
            <a:normAutofit lnSpcReduction="10000"/>
          </a:bodyPr>
          <a:lstStyle/>
          <a:p>
            <a:endParaRPr lang="en-US"/>
          </a:p>
        </p:txBody>
      </p:sp>
      <p:sp>
        <p:nvSpPr>
          <p:cNvPr id="26" name="Content Placeholder 25">
            <a:extLst>
              <a:ext uri="{FF2B5EF4-FFF2-40B4-BE49-F238E27FC236}">
                <a16:creationId xmlns:a16="http://schemas.microsoft.com/office/drawing/2014/main" id="{BB3314BB-3525-8144-8535-0AC3B7F247DE}"/>
              </a:ext>
            </a:extLst>
          </p:cNvPr>
          <p:cNvSpPr>
            <a:spLocks noGrp="1"/>
          </p:cNvSpPr>
          <p:nvPr>
            <p:ph sz="quarter" idx="10"/>
          </p:nvPr>
        </p:nvSpPr>
        <p:spPr/>
        <p:txBody>
          <a:bodyPr/>
          <a:lstStyle/>
          <a:p>
            <a:r>
              <a:rPr lang="en-US" dirty="0"/>
              <a:t>Tran Minh</a:t>
            </a:r>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CCBE-7D8E-4C6D-8D14-6CBF0C601DC6}"/>
              </a:ext>
            </a:extLst>
          </p:cNvPr>
          <p:cNvSpPr>
            <a:spLocks noGrp="1"/>
          </p:cNvSpPr>
          <p:nvPr>
            <p:ph type="title"/>
          </p:nvPr>
        </p:nvSpPr>
        <p:spPr/>
        <p:txBody>
          <a:bodyPr/>
          <a:lstStyle/>
          <a:p>
            <a:r>
              <a:rPr lang="en-US" dirty="0"/>
              <a:t>Unit Tests Good Should Be</a:t>
            </a:r>
          </a:p>
        </p:txBody>
      </p:sp>
      <p:sp>
        <p:nvSpPr>
          <p:cNvPr id="3" name="Content Placeholder 2">
            <a:extLst>
              <a:ext uri="{FF2B5EF4-FFF2-40B4-BE49-F238E27FC236}">
                <a16:creationId xmlns:a16="http://schemas.microsoft.com/office/drawing/2014/main" id="{30EE2BAA-9B57-498C-B40B-6865EAEBE47D}"/>
              </a:ext>
            </a:extLst>
          </p:cNvPr>
          <p:cNvSpPr>
            <a:spLocks noGrp="1"/>
          </p:cNvSpPr>
          <p:nvPr>
            <p:ph sz="quarter" idx="34"/>
          </p:nvPr>
        </p:nvSpPr>
        <p:spPr/>
        <p:txBody>
          <a:bodyPr>
            <a:normAutofit/>
          </a:bodyPr>
          <a:lstStyle/>
          <a:p>
            <a:r>
              <a:rPr lang="en-US" dirty="0"/>
              <a:t>It can be written easily and runs quickly.</a:t>
            </a:r>
          </a:p>
          <a:p>
            <a:r>
              <a:rPr lang="en-US" dirty="0"/>
              <a:t>It’s trustworthy, readable, and maintainable.</a:t>
            </a:r>
          </a:p>
          <a:p>
            <a:r>
              <a:rPr lang="en-US" dirty="0"/>
              <a:t>It’s consistent in its results if production code hasn’t changed.</a:t>
            </a:r>
          </a:p>
        </p:txBody>
      </p:sp>
    </p:spTree>
    <p:extLst>
      <p:ext uri="{BB962C8B-B14F-4D97-AF65-F5344CB8AC3E}">
        <p14:creationId xmlns:p14="http://schemas.microsoft.com/office/powerpoint/2010/main" val="3615396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Sample Unit Test</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p:txBody>
          <a:bodyPr/>
          <a:lstStyle/>
          <a:p>
            <a:r>
              <a:rPr lang="en-US" dirty="0"/>
              <a:t>We will use </a:t>
            </a:r>
            <a:r>
              <a:rPr lang="en-US" b="1" dirty="0"/>
              <a:t>jest</a:t>
            </a:r>
            <a:r>
              <a:rPr lang="en-US" dirty="0"/>
              <a:t> for our sample</a:t>
            </a:r>
          </a:p>
          <a:p>
            <a:r>
              <a:rPr lang="en-US" dirty="0"/>
              <a:t>Create folder </a:t>
            </a:r>
            <a:r>
              <a:rPr lang="en-US" dirty="0" err="1"/>
              <a:t>unittest</a:t>
            </a:r>
            <a:r>
              <a:rPr lang="en-US" dirty="0"/>
              <a:t>, run </a:t>
            </a:r>
            <a:r>
              <a:rPr lang="en-US" b="1" dirty="0" err="1"/>
              <a:t>npm</a:t>
            </a:r>
            <a:r>
              <a:rPr lang="en-US" b="1" dirty="0"/>
              <a:t> </a:t>
            </a:r>
            <a:r>
              <a:rPr lang="en-US" b="1" dirty="0" err="1"/>
              <a:t>init</a:t>
            </a:r>
            <a:r>
              <a:rPr lang="en-US" dirty="0"/>
              <a:t> to create </a:t>
            </a:r>
            <a:r>
              <a:rPr lang="en-US" b="1" dirty="0" err="1"/>
              <a:t>package.json</a:t>
            </a:r>
            <a:endParaRPr lang="en-US" b="1" dirty="0"/>
          </a:p>
          <a:p>
            <a:r>
              <a:rPr lang="en-US" dirty="0"/>
              <a:t>Update </a:t>
            </a:r>
            <a:r>
              <a:rPr lang="en-US" dirty="0" err="1"/>
              <a:t>package.json</a:t>
            </a:r>
            <a:r>
              <a:rPr lang="en-US" dirty="0"/>
              <a:t> for test command:</a:t>
            </a:r>
          </a:p>
          <a:p>
            <a:endParaRPr lang="en-US" dirty="0"/>
          </a:p>
          <a:p>
            <a:r>
              <a:rPr lang="en-US" dirty="0"/>
              <a:t>Run command: </a:t>
            </a:r>
            <a:r>
              <a:rPr lang="en-US" dirty="0" err="1">
                <a:highlight>
                  <a:srgbClr val="E5E8ED"/>
                </a:highlight>
              </a:rPr>
              <a:t>npm</a:t>
            </a:r>
            <a:r>
              <a:rPr lang="en-US" dirty="0">
                <a:highlight>
                  <a:srgbClr val="E5E8ED"/>
                </a:highlight>
              </a:rPr>
              <a:t> </a:t>
            </a:r>
            <a:r>
              <a:rPr lang="en-US" dirty="0" err="1">
                <a:highlight>
                  <a:srgbClr val="E5E8ED"/>
                </a:highlight>
              </a:rPr>
              <a:t>i</a:t>
            </a:r>
            <a:r>
              <a:rPr lang="en-US" dirty="0">
                <a:highlight>
                  <a:srgbClr val="E5E8ED"/>
                </a:highlight>
              </a:rPr>
              <a:t> jest </a:t>
            </a:r>
          </a:p>
          <a:p>
            <a:r>
              <a:rPr lang="en-US" dirty="0"/>
              <a:t>Create </a:t>
            </a:r>
            <a:r>
              <a:rPr lang="en-US" b="1" dirty="0"/>
              <a:t>simpleParser.js</a:t>
            </a:r>
          </a:p>
        </p:txBody>
      </p:sp>
      <p:sp>
        <p:nvSpPr>
          <p:cNvPr id="4" name="Rectangle 1">
            <a:extLst>
              <a:ext uri="{FF2B5EF4-FFF2-40B4-BE49-F238E27FC236}">
                <a16:creationId xmlns:a16="http://schemas.microsoft.com/office/drawing/2014/main" id="{486A6AF9-BD89-43F2-BB4B-C7C584C0A0E6}"/>
              </a:ext>
            </a:extLst>
          </p:cNvPr>
          <p:cNvSpPr>
            <a:spLocks noChangeArrowheads="1"/>
          </p:cNvSpPr>
          <p:nvPr/>
        </p:nvSpPr>
        <p:spPr bwMode="auto">
          <a:xfrm>
            <a:off x="1163782" y="2797561"/>
            <a:ext cx="1901536" cy="57708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1FA8C"/>
                </a:solidFill>
                <a:effectLst/>
                <a:latin typeface="JetBrains Mono"/>
              </a:rPr>
              <a:t>"scripts"</a:t>
            </a:r>
            <a:r>
              <a:rPr kumimoji="0" lang="en-US" altLang="en-US" sz="1050" b="0" i="0" u="none" strike="noStrike" cap="none" normalizeH="0" baseline="0">
                <a:ln>
                  <a:noFill/>
                </a:ln>
                <a:solidFill>
                  <a:srgbClr val="F8F8F2"/>
                </a:solidFill>
                <a:effectLst/>
                <a:latin typeface="JetBrains Mono"/>
              </a:rPr>
              <a: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1FA8C"/>
                </a:solidFill>
                <a:effectLst/>
                <a:latin typeface="JetBrains Mono"/>
              </a:rPr>
              <a:t>"test"</a:t>
            </a: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1FA8C"/>
                </a:solidFill>
                <a:effectLst/>
                <a:latin typeface="JetBrains Mono"/>
              </a:rPr>
              <a:t>"jest"</a:t>
            </a:r>
            <a:br>
              <a:rPr kumimoji="0" lang="en-US" altLang="en-US" sz="1050" b="0" i="0" u="none" strike="noStrike" cap="none" normalizeH="0" baseline="0">
                <a:ln>
                  <a:noFill/>
                </a:ln>
                <a:solidFill>
                  <a:srgbClr val="F1FA8C"/>
                </a:solidFill>
                <a:effectLst/>
                <a:latin typeface="JetBrains Mono"/>
              </a:rPr>
            </a:br>
            <a:r>
              <a:rPr kumimoji="0" lang="en-US" altLang="en-US" sz="1050" b="0" i="0" u="none" strike="noStrike" cap="none" normalizeH="0" baseline="0">
                <a:ln>
                  <a:noFill/>
                </a:ln>
                <a:solidFill>
                  <a:srgbClr val="F8F8F2"/>
                </a:solidFill>
                <a:effectLst/>
                <a:latin typeface="JetBrains Mono"/>
              </a:rPr>
              <a:t>},</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38363BE7-B8B1-45CC-9832-538EB4C95685}"/>
              </a:ext>
            </a:extLst>
          </p:cNvPr>
          <p:cNvSpPr>
            <a:spLocks noChangeArrowheads="1"/>
          </p:cNvSpPr>
          <p:nvPr/>
        </p:nvSpPr>
        <p:spPr bwMode="auto">
          <a:xfrm>
            <a:off x="5704608" y="2898209"/>
            <a:ext cx="6328065" cy="347787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FF79C6"/>
                </a:solidFill>
                <a:effectLst/>
                <a:latin typeface="JetBrains Mono"/>
              </a:rPr>
              <a:t>module</a:t>
            </a:r>
            <a:r>
              <a:rPr kumimoji="0" lang="en-US" altLang="en-US" sz="1100" b="0" i="0" u="none" strike="noStrike" cap="none" normalizeH="0" baseline="0" dirty="0" err="1">
                <a:ln>
                  <a:noFill/>
                </a:ln>
                <a:solidFill>
                  <a:srgbClr val="F8F8F2"/>
                </a:solidFill>
                <a:effectLst/>
                <a:latin typeface="JetBrains Mono"/>
              </a:rPr>
              <a:t>.exports</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class </a:t>
            </a:r>
            <a:r>
              <a:rPr kumimoji="0" lang="en-US" altLang="en-US" sz="1100" b="0" i="0" u="none" strike="noStrike" cap="none" normalizeH="0" baseline="0" dirty="0" err="1">
                <a:ln>
                  <a:noFill/>
                </a:ln>
                <a:solidFill>
                  <a:srgbClr val="78DCE8"/>
                </a:solidFill>
                <a:effectLst/>
                <a:latin typeface="JetBrains Mono"/>
              </a:rPr>
              <a:t>simpleParser</a:t>
            </a:r>
            <a:r>
              <a:rPr kumimoji="0" lang="en-US" altLang="en-US" sz="1100" b="0" i="0" u="none" strike="noStrike" cap="none" normalizeH="0" baseline="0" dirty="0">
                <a:ln>
                  <a:noFill/>
                </a:ln>
                <a:solidFill>
                  <a:srgbClr val="78DCE8"/>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50FA7B"/>
                </a:solidFill>
                <a:effectLst/>
                <a:latin typeface="JetBrains Mono"/>
              </a:rPr>
              <a:t>constructor</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a:ln>
                  <a:noFill/>
                </a:ln>
                <a:solidFill>
                  <a:srgbClr val="BD93F9"/>
                </a:solidFill>
                <a:effectLst/>
                <a:latin typeface="JetBrains Mono"/>
              </a:rPr>
              <a:t>true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err="1">
                <a:ln>
                  <a:noFill/>
                </a:ln>
                <a:solidFill>
                  <a:srgbClr val="50FA7B"/>
                </a:solidFill>
                <a:effectLst/>
                <a:latin typeface="JetBrains Mono"/>
              </a:rPr>
              <a:t>ParseAndSum</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numbers</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6272A4"/>
                </a:solidFill>
                <a:effectLst/>
                <a:latin typeface="JetBrains Mono"/>
              </a:rPr>
              <a:t>// Is not a number</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if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err="1">
                <a:ln>
                  <a:noFill/>
                </a:ln>
                <a:solidFill>
                  <a:srgbClr val="8BE9FD"/>
                </a:solidFill>
                <a:effectLst/>
                <a:latin typeface="JetBrains Mono"/>
              </a:rPr>
              <a:t>isNaN</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numbers</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a:ln>
                  <a:noFill/>
                </a:ln>
                <a:solidFill>
                  <a:srgbClr val="6272A4"/>
                </a:solidFill>
                <a:effectLst/>
                <a:latin typeface="JetBrains Mono"/>
              </a:rPr>
              <a:t>// split with "," to parse as number</a:t>
            </a:r>
            <a:br>
              <a:rPr kumimoji="0" lang="en-US" altLang="en-US" sz="1100" b="0" i="1" u="none" strike="noStrike" cap="none" normalizeH="0" baseline="0" dirty="0">
                <a:ln>
                  <a:noFill/>
                </a:ln>
                <a:solidFill>
                  <a:srgbClr val="6272A4"/>
                </a:solidFill>
                <a:effectLst/>
                <a:latin typeface="JetBrains Mono"/>
              </a:rPr>
            </a:br>
            <a:r>
              <a:rPr kumimoji="0" lang="en-US" altLang="en-US" sz="1100" b="0" i="1" u="none" strike="noStrike" cap="none" normalizeH="0" baseline="0" dirty="0">
                <a:ln>
                  <a:noFill/>
                </a:ln>
                <a:solidFill>
                  <a:srgbClr val="6272A4"/>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try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err="1">
                <a:ln>
                  <a:noFill/>
                </a:ln>
                <a:solidFill>
                  <a:srgbClr val="F8F8F2"/>
                </a:solidFill>
                <a:effectLst/>
                <a:latin typeface="JetBrains Mono"/>
              </a:rPr>
              <a:t>arrNumber</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err="1">
                <a:ln>
                  <a:noFill/>
                </a:ln>
                <a:solidFill>
                  <a:srgbClr val="FFB86C"/>
                </a:solidFill>
                <a:effectLst/>
                <a:latin typeface="JetBrains Mono"/>
              </a:rPr>
              <a:t>numbers</a:t>
            </a:r>
            <a:r>
              <a:rPr kumimoji="0" lang="en-US" altLang="en-US" sz="1100" b="0" i="0" u="none" strike="noStrike" cap="none" normalizeH="0" baseline="0" dirty="0" err="1">
                <a:ln>
                  <a:noFill/>
                </a:ln>
                <a:solidFill>
                  <a:srgbClr val="F8F8F2"/>
                </a:solidFill>
                <a:effectLst/>
                <a:latin typeface="JetBrains Mono"/>
              </a:rPr>
              <a:t>.</a:t>
            </a:r>
            <a:r>
              <a:rPr kumimoji="0" lang="en-US" altLang="en-US" sz="1100" b="0" i="0" u="none" strike="noStrike" cap="none" normalizeH="0" baseline="0" dirty="0" err="1">
                <a:ln>
                  <a:noFill/>
                </a:ln>
                <a:solidFill>
                  <a:srgbClr val="50FA7B"/>
                </a:solidFill>
                <a:effectLst/>
                <a:latin typeface="JetBrains Mono"/>
              </a:rPr>
              <a:t>split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50FA7B"/>
                </a:solidFill>
                <a:effectLst/>
                <a:latin typeface="JetBrains Mono"/>
              </a:rPr>
              <a:t>reducer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accumulator</a:t>
            </a:r>
            <a:r>
              <a:rPr kumimoji="0" lang="en-US" altLang="en-US" sz="1100" b="0" i="0" u="none" strike="noStrike" cap="none" normalizeH="0" baseline="0" dirty="0">
                <a:ln>
                  <a:noFill/>
                </a:ln>
                <a:solidFill>
                  <a:srgbClr val="F8F8F2"/>
                </a:solidFill>
                <a:effectLst/>
                <a:latin typeface="JetBrains Mono"/>
              </a:rPr>
              <a:t>, </a:t>
            </a:r>
            <a:r>
              <a:rPr kumimoji="0" lang="en-US" altLang="en-US" sz="1100" b="0" i="1" u="none" strike="noStrike" cap="none" normalizeH="0" baseline="0" dirty="0" err="1">
                <a:ln>
                  <a:noFill/>
                </a:ln>
                <a:solidFill>
                  <a:srgbClr val="FFB86C"/>
                </a:solidFill>
                <a:effectLst/>
                <a:latin typeface="JetBrains Mono"/>
              </a:rPr>
              <a:t>currentValue</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=&gt; </a:t>
            </a:r>
            <a:r>
              <a:rPr kumimoji="0" lang="en-US" altLang="en-US" sz="1100" b="0" i="1" u="none" strike="noStrike" cap="none" normalizeH="0" baseline="0" dirty="0" err="1">
                <a:ln>
                  <a:noFill/>
                </a:ln>
                <a:solidFill>
                  <a:srgbClr val="8BE9FD"/>
                </a:solidFill>
                <a:effectLst/>
                <a:latin typeface="JetBrains Mono"/>
              </a:rPr>
              <a:t>parseInt</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accumulator</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1" u="none" strike="noStrike" cap="none" normalizeH="0" baseline="0" dirty="0" err="1">
                <a:ln>
                  <a:noFill/>
                </a:ln>
                <a:solidFill>
                  <a:srgbClr val="8BE9FD"/>
                </a:solidFill>
                <a:effectLst/>
                <a:latin typeface="JetBrains Mono"/>
              </a:rPr>
              <a:t>parseInt</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err="1">
                <a:ln>
                  <a:noFill/>
                </a:ln>
                <a:solidFill>
                  <a:srgbClr val="FFB86C"/>
                </a:solidFill>
                <a:effectLst/>
                <a:latin typeface="JetBrains Mono"/>
              </a:rPr>
              <a:t>currentValue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0" u="none" strike="noStrike" cap="none" normalizeH="0" baseline="0" dirty="0" err="1">
                <a:ln>
                  <a:noFill/>
                </a:ln>
                <a:solidFill>
                  <a:srgbClr val="F8F8F2"/>
                </a:solidFill>
                <a:effectLst/>
                <a:latin typeface="JetBrains Mono"/>
              </a:rPr>
              <a:t>arrNumber.</a:t>
            </a:r>
            <a:r>
              <a:rPr kumimoji="0" lang="en-US" altLang="en-US" sz="1100" b="0" i="0" u="none" strike="noStrike" cap="none" normalizeH="0" baseline="0" dirty="0" err="1">
                <a:ln>
                  <a:noFill/>
                </a:ln>
                <a:solidFill>
                  <a:srgbClr val="50FA7B"/>
                </a:solidFill>
                <a:effectLst/>
                <a:latin typeface="JetBrains Mono"/>
              </a:rPr>
              <a:t>reduce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50FA7B"/>
                </a:solidFill>
                <a:effectLst/>
                <a:latin typeface="JetBrains Mono"/>
              </a:rPr>
              <a:t>reducer</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 </a:t>
            </a:r>
            <a:r>
              <a:rPr kumimoji="0" lang="en-US" altLang="en-US" sz="1100" b="0" i="0" u="none" strike="noStrike" cap="none" normalizeH="0" baseline="0" dirty="0">
                <a:ln>
                  <a:noFill/>
                </a:ln>
                <a:solidFill>
                  <a:srgbClr val="FF79C6"/>
                </a:solidFill>
                <a:effectLst/>
                <a:latin typeface="JetBrains Mono"/>
              </a:rPr>
              <a:t>catch </a:t>
            </a:r>
            <a:r>
              <a:rPr kumimoji="0" lang="en-US" altLang="en-US" sz="1100" b="0" i="0" u="none" strike="noStrike" cap="none" normalizeH="0" baseline="0" dirty="0">
                <a:ln>
                  <a:noFill/>
                </a:ln>
                <a:solidFill>
                  <a:srgbClr val="F8F8F2"/>
                </a:solidFill>
                <a:effectLst/>
                <a:latin typeface="JetBrains Mono"/>
              </a:rPr>
              <a:t>(</a:t>
            </a:r>
            <a:r>
              <a:rPr kumimoji="0" lang="en-US" altLang="en-US" sz="1100" b="0" i="1" u="none" strike="noStrike" cap="none" normalizeH="0" baseline="0" dirty="0">
                <a:ln>
                  <a:noFill/>
                </a:ln>
                <a:solidFill>
                  <a:srgbClr val="FFB86C"/>
                </a:solidFill>
                <a:effectLst/>
                <a:latin typeface="JetBrains Mono"/>
              </a:rPr>
              <a:t>e</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throw </a:t>
            </a:r>
            <a:r>
              <a:rPr kumimoji="0" lang="en-US" altLang="en-US" sz="1100" b="0" i="1" u="none" strike="noStrike" cap="none" normalizeH="0" baseline="0" dirty="0">
                <a:ln>
                  <a:noFill/>
                </a:ln>
                <a:solidFill>
                  <a:srgbClr val="FFB86C"/>
                </a:solidFill>
                <a:effectLst/>
                <a:latin typeface="JetBrains Mono"/>
              </a:rPr>
              <a:t>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 </a:t>
            </a:r>
            <a:r>
              <a:rPr kumimoji="0" lang="en-US" altLang="en-US" sz="1100" b="0" i="0" u="none" strike="noStrike" cap="none" normalizeH="0" baseline="0" dirty="0">
                <a:ln>
                  <a:noFill/>
                </a:ln>
                <a:solidFill>
                  <a:srgbClr val="FF79C6"/>
                </a:solidFill>
                <a:effectLst/>
                <a:latin typeface="JetBrains Mono"/>
              </a:rPr>
              <a:t>else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return </a:t>
            </a:r>
            <a:r>
              <a:rPr kumimoji="0" lang="en-US" altLang="en-US" sz="1100" b="0" i="1" u="none" strike="noStrike" cap="none" normalizeH="0" baseline="0" dirty="0">
                <a:ln>
                  <a:noFill/>
                </a:ln>
                <a:solidFill>
                  <a:srgbClr val="FFB86C"/>
                </a:solidFill>
                <a:effectLst/>
                <a:latin typeface="JetBrains Mono"/>
              </a:rPr>
              <a:t>numbers</a:t>
            </a:r>
            <a:br>
              <a:rPr kumimoji="0" lang="en-US" altLang="en-US" sz="1100" b="0" i="1" u="none" strike="noStrike" cap="none" normalizeH="0" baseline="0" dirty="0">
                <a:ln>
                  <a:noFill/>
                </a:ln>
                <a:solidFill>
                  <a:srgbClr val="FFB86C"/>
                </a:solidFill>
                <a:effectLst/>
                <a:latin typeface="JetBrains Mono"/>
              </a:rPr>
            </a:br>
            <a:r>
              <a:rPr kumimoji="0" lang="en-US" altLang="en-US" sz="1100" b="0" i="1" u="none" strike="noStrike" cap="none" normalizeH="0" baseline="0" dirty="0">
                <a:ln>
                  <a:noFill/>
                </a:ln>
                <a:solidFill>
                  <a:srgbClr val="FFB86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310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Sample Unit Test (2)</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p:txBody>
          <a:bodyPr>
            <a:normAutofit/>
          </a:bodyPr>
          <a:lstStyle/>
          <a:p>
            <a:r>
              <a:rPr lang="en-US" dirty="0"/>
              <a:t>Create </a:t>
            </a:r>
            <a:r>
              <a:rPr lang="en-US" b="1" dirty="0"/>
              <a:t>simpleParser.test.js</a:t>
            </a:r>
          </a:p>
          <a:p>
            <a:endParaRPr lang="en-US" b="1" dirty="0"/>
          </a:p>
          <a:p>
            <a:endParaRPr lang="en-US" b="1" dirty="0"/>
          </a:p>
          <a:p>
            <a:endParaRPr lang="en-US" b="1" dirty="0"/>
          </a:p>
          <a:p>
            <a:endParaRPr lang="en-US" b="1" dirty="0"/>
          </a:p>
          <a:p>
            <a:endParaRPr lang="en-US" b="1" dirty="0"/>
          </a:p>
          <a:p>
            <a:r>
              <a:rPr lang="en-US" dirty="0"/>
              <a:t>Run command:</a:t>
            </a:r>
            <a:r>
              <a:rPr lang="en-US" b="1" dirty="0"/>
              <a:t> </a:t>
            </a:r>
            <a:r>
              <a:rPr lang="en-US" b="1" dirty="0" err="1">
                <a:highlight>
                  <a:srgbClr val="E5E8ED"/>
                </a:highlight>
              </a:rPr>
              <a:t>npm</a:t>
            </a:r>
            <a:r>
              <a:rPr lang="en-US" b="1" dirty="0">
                <a:highlight>
                  <a:srgbClr val="E5E8ED"/>
                </a:highlight>
              </a:rPr>
              <a:t> run test</a:t>
            </a:r>
            <a:r>
              <a:rPr lang="en-US" b="1" dirty="0"/>
              <a:t>, </a:t>
            </a:r>
            <a:r>
              <a:rPr lang="en-US" dirty="0"/>
              <a:t>we will get error</a:t>
            </a:r>
            <a:endParaRPr lang="en-US" b="1" dirty="0"/>
          </a:p>
        </p:txBody>
      </p:sp>
      <p:sp>
        <p:nvSpPr>
          <p:cNvPr id="6" name="Rectangle 1">
            <a:extLst>
              <a:ext uri="{FF2B5EF4-FFF2-40B4-BE49-F238E27FC236}">
                <a16:creationId xmlns:a16="http://schemas.microsoft.com/office/drawing/2014/main" id="{4210AB09-8C68-4267-AD56-7818A89218F5}"/>
              </a:ext>
            </a:extLst>
          </p:cNvPr>
          <p:cNvSpPr>
            <a:spLocks noChangeArrowheads="1"/>
          </p:cNvSpPr>
          <p:nvPr/>
        </p:nvSpPr>
        <p:spPr bwMode="auto">
          <a:xfrm>
            <a:off x="1174173" y="1867534"/>
            <a:ext cx="6369627" cy="244682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err="1">
                <a:ln>
                  <a:noFill/>
                </a:ln>
                <a:solidFill>
                  <a:srgbClr val="78DCE8"/>
                </a:solidFill>
                <a:effectLst/>
                <a:latin typeface="JetBrains Mono"/>
              </a:rPr>
              <a:t>SimpleParser</a:t>
            </a:r>
            <a:r>
              <a:rPr kumimoji="0" lang="en-US" altLang="en-US" sz="900" b="0" i="0" u="none" strike="noStrike" cap="none" normalizeH="0" baseline="0" dirty="0">
                <a:ln>
                  <a:noFill/>
                </a:ln>
                <a:solidFill>
                  <a:srgbClr val="78DCE8"/>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err="1">
                <a:ln>
                  <a:noFill/>
                </a:ln>
                <a:solidFill>
                  <a:srgbClr val="F1FA8C"/>
                </a:solidFill>
                <a:effectLst/>
                <a:latin typeface="JetBrains Mono"/>
              </a:rPr>
              <a:t>simpleParser</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describe(</a:t>
            </a:r>
            <a:r>
              <a:rPr kumimoji="0" lang="en-US" altLang="en-US" sz="900" b="0" i="0" u="none" strike="noStrike" cap="none" normalizeH="0" baseline="0" dirty="0">
                <a:ln>
                  <a:noFill/>
                </a:ln>
                <a:solidFill>
                  <a:srgbClr val="F1FA8C"/>
                </a:solidFill>
                <a:effectLst/>
                <a:latin typeface="JetBrains Mono"/>
              </a:rPr>
              <a:t>'Start unit test'</a:t>
            </a:r>
            <a:r>
              <a:rPr kumimoji="0" lang="en-US" altLang="en-US" sz="900" b="0" i="0" u="none" strike="noStrike" cap="none" normalizeH="0" baseline="0" dirty="0">
                <a:ln>
                  <a:noFill/>
                </a:ln>
                <a:solidFill>
                  <a:srgbClr val="F8F8F2"/>
                </a:solidFill>
                <a:effectLst/>
                <a:latin typeface="JetBrains Mono"/>
              </a:rPr>
              <a:t>, ()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Run one-time</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let </a:t>
            </a:r>
            <a:r>
              <a:rPr kumimoji="0" lang="en-US" altLang="en-US" sz="900" b="0" i="0" u="none" strike="noStrike" cap="none" normalizeH="0" baseline="0" dirty="0" err="1">
                <a:ln>
                  <a:noFill/>
                </a:ln>
                <a:solidFill>
                  <a:srgbClr val="F8F8F2"/>
                </a:solidFill>
                <a:effectLst/>
                <a:latin typeface="JetBrains Mono"/>
              </a:rPr>
              <a:t>simpleParser</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beforeAll</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simpleParser</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new </a:t>
            </a:r>
            <a:r>
              <a:rPr kumimoji="0" lang="en-US" altLang="en-US" sz="900" b="0" i="0" u="none" strike="noStrike" cap="none" normalizeH="0" baseline="0" dirty="0" err="1">
                <a:ln>
                  <a:noFill/>
                </a:ln>
                <a:solidFill>
                  <a:srgbClr val="78DCE8"/>
                </a:solidFill>
                <a:effectLst/>
                <a:latin typeface="JetBrains Mono"/>
              </a:rPr>
              <a:t>SimpleParser</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describe(</a:t>
            </a:r>
            <a:r>
              <a:rPr kumimoji="0" lang="en-US" altLang="en-US" sz="900" b="0" i="0" u="none" strike="noStrike" cap="none" normalizeH="0" baseline="0" dirty="0">
                <a:ln>
                  <a:noFill/>
                </a:ln>
                <a:solidFill>
                  <a:srgbClr val="F1FA8C"/>
                </a:solidFill>
                <a:effectLst/>
                <a:latin typeface="JetBrains Mono"/>
              </a:rPr>
              <a:t>'Test </a:t>
            </a:r>
            <a:r>
              <a:rPr kumimoji="0" lang="en-US" altLang="en-US" sz="900" b="0" i="0" u="none" strike="noStrike" cap="none" normalizeH="0" baseline="0" dirty="0" err="1">
                <a:ln>
                  <a:noFill/>
                </a:ln>
                <a:solidFill>
                  <a:srgbClr val="F1FA8C"/>
                </a:solidFill>
                <a:effectLst/>
                <a:latin typeface="JetBrains Mono"/>
              </a:rPr>
              <a:t>ParseAndSum</a:t>
            </a:r>
            <a:r>
              <a:rPr kumimoji="0" lang="en-US" altLang="en-US" sz="900" b="0" i="0" u="none" strike="noStrike" cap="none" normalizeH="0" baseline="0" dirty="0">
                <a:ln>
                  <a:noFill/>
                </a:ln>
                <a:solidFill>
                  <a:srgbClr val="F1FA8C"/>
                </a:solidFill>
                <a:effectLst/>
                <a:latin typeface="JetBrains Mono"/>
              </a:rPr>
              <a:t> function()'</a:t>
            </a:r>
            <a:r>
              <a:rPr kumimoji="0" lang="en-US" altLang="en-US" sz="900" b="0" i="0" u="none" strike="noStrike" cap="none" normalizeH="0" baseline="0" dirty="0">
                <a:ln>
                  <a:noFill/>
                </a:ln>
                <a:solidFill>
                  <a:srgbClr val="F8F8F2"/>
                </a:solidFill>
                <a:effectLst/>
                <a:latin typeface="JetBrains Mono"/>
              </a:rPr>
              <a:t>, ()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test(</a:t>
            </a:r>
            <a:r>
              <a:rPr kumimoji="0" lang="en-US" altLang="en-US" sz="900" b="0" i="0" u="none" strike="noStrike" cap="none" normalizeH="0" baseline="0" dirty="0">
                <a:ln>
                  <a:noFill/>
                </a:ln>
                <a:solidFill>
                  <a:srgbClr val="F1FA8C"/>
                </a:solidFill>
                <a:effectLst/>
                <a:latin typeface="JetBrains Mono"/>
              </a:rPr>
              <a:t>'numbers is null, Should return 0'</a:t>
            </a:r>
            <a:r>
              <a:rPr kumimoji="0" lang="en-US" altLang="en-US" sz="900" b="0" i="0" u="none" strike="noStrike" cap="none" normalizeH="0" baseline="0" dirty="0">
                <a:ln>
                  <a:noFill/>
                </a:ln>
                <a:solidFill>
                  <a:srgbClr val="F8F8F2"/>
                </a:solidFill>
                <a:effectLst/>
                <a:latin typeface="JetBrains Mono"/>
              </a:rPr>
              <a:t>, ()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numbers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null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result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simpleParser.</a:t>
            </a:r>
            <a:r>
              <a:rPr kumimoji="0" lang="en-US" altLang="en-US" sz="900" b="0" i="0" u="none" strike="noStrike" cap="none" normalizeH="0" baseline="0" dirty="0" err="1">
                <a:ln>
                  <a:noFill/>
                </a:ln>
                <a:solidFill>
                  <a:srgbClr val="50FA7B"/>
                </a:solidFill>
                <a:effectLst/>
                <a:latin typeface="JetBrains Mono"/>
              </a:rPr>
              <a:t>ParseAndSum</a:t>
            </a:r>
            <a:r>
              <a:rPr kumimoji="0" lang="en-US" altLang="en-US" sz="900" b="0" i="0" u="none" strike="noStrike" cap="none" normalizeH="0" baseline="0" dirty="0">
                <a:ln>
                  <a:noFill/>
                </a:ln>
                <a:solidFill>
                  <a:srgbClr val="F8F8F2"/>
                </a:solidFill>
                <a:effectLst/>
                <a:latin typeface="JetBrains Mono"/>
              </a:rPr>
              <a:t>(numbers);</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expect(result).</a:t>
            </a:r>
            <a:r>
              <a:rPr kumimoji="0" lang="en-US" altLang="en-US" sz="900" b="0" i="0" u="none" strike="noStrike" cap="none" normalizeH="0" baseline="0" dirty="0" err="1">
                <a:ln>
                  <a:noFill/>
                </a:ln>
                <a:solidFill>
                  <a:srgbClr val="50FA7B"/>
                </a:solidFill>
                <a:effectLst/>
                <a:latin typeface="JetBrains Mono"/>
              </a:rPr>
              <a:t>toEqual</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BD93F9"/>
                </a:solidFill>
                <a:effectLst/>
                <a:latin typeface="JetBrains Mono"/>
              </a:rPr>
              <a:t>0</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1CFC33C9-9EF2-478A-BAD7-78B050F9AFBE}"/>
              </a:ext>
            </a:extLst>
          </p:cNvPr>
          <p:cNvPicPr>
            <a:picLocks noChangeAspect="1"/>
          </p:cNvPicPr>
          <p:nvPr/>
        </p:nvPicPr>
        <p:blipFill>
          <a:blip r:embed="rId2"/>
          <a:stretch>
            <a:fillRect/>
          </a:stretch>
        </p:blipFill>
        <p:spPr>
          <a:xfrm>
            <a:off x="1174173" y="4958397"/>
            <a:ext cx="6369627" cy="1435530"/>
          </a:xfrm>
          <a:prstGeom prst="rect">
            <a:avLst/>
          </a:prstGeom>
        </p:spPr>
      </p:pic>
    </p:spTree>
    <p:extLst>
      <p:ext uri="{BB962C8B-B14F-4D97-AF65-F5344CB8AC3E}">
        <p14:creationId xmlns:p14="http://schemas.microsoft.com/office/powerpoint/2010/main" val="40699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Sample Unit Test (3)</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a:xfrm>
            <a:off x="838200" y="944142"/>
            <a:ext cx="10515600" cy="5099059"/>
          </a:xfrm>
        </p:spPr>
        <p:txBody>
          <a:bodyPr>
            <a:normAutofit/>
          </a:bodyPr>
          <a:lstStyle/>
          <a:p>
            <a:r>
              <a:rPr lang="en-US" dirty="0"/>
              <a:t>Update </a:t>
            </a:r>
            <a:r>
              <a:rPr lang="en-US" b="1" dirty="0"/>
              <a:t>simpleParser.js</a:t>
            </a:r>
            <a:r>
              <a:rPr lang="en-US" dirty="0"/>
              <a:t> to check null</a:t>
            </a:r>
            <a:endParaRPr lang="en-US" b="1" dirty="0"/>
          </a:p>
          <a:p>
            <a:endParaRPr lang="en-US" b="1" dirty="0"/>
          </a:p>
          <a:p>
            <a:endParaRPr lang="en-US" b="1" dirty="0"/>
          </a:p>
          <a:p>
            <a:endParaRPr lang="en-US" b="1" dirty="0"/>
          </a:p>
          <a:p>
            <a:endParaRPr lang="en-US" b="1" dirty="0"/>
          </a:p>
          <a:p>
            <a:endParaRPr lang="en-US" b="1" dirty="0"/>
          </a:p>
          <a:p>
            <a:r>
              <a:rPr lang="en-US" dirty="0"/>
              <a:t>Run command:</a:t>
            </a:r>
            <a:r>
              <a:rPr lang="en-US" b="1" dirty="0"/>
              <a:t> </a:t>
            </a:r>
            <a:r>
              <a:rPr lang="en-US" b="1" dirty="0" err="1">
                <a:highlight>
                  <a:srgbClr val="E5E8ED"/>
                </a:highlight>
              </a:rPr>
              <a:t>npm</a:t>
            </a:r>
            <a:r>
              <a:rPr lang="en-US" b="1" dirty="0">
                <a:highlight>
                  <a:srgbClr val="E5E8ED"/>
                </a:highlight>
              </a:rPr>
              <a:t> run test</a:t>
            </a:r>
          </a:p>
        </p:txBody>
      </p:sp>
      <p:pic>
        <p:nvPicPr>
          <p:cNvPr id="5" name="Picture 4">
            <a:extLst>
              <a:ext uri="{FF2B5EF4-FFF2-40B4-BE49-F238E27FC236}">
                <a16:creationId xmlns:a16="http://schemas.microsoft.com/office/drawing/2014/main" id="{56D1BED6-4261-43D9-954F-1AFB9059A567}"/>
              </a:ext>
            </a:extLst>
          </p:cNvPr>
          <p:cNvPicPr>
            <a:picLocks noChangeAspect="1"/>
          </p:cNvPicPr>
          <p:nvPr/>
        </p:nvPicPr>
        <p:blipFill>
          <a:blip r:embed="rId2"/>
          <a:stretch>
            <a:fillRect/>
          </a:stretch>
        </p:blipFill>
        <p:spPr>
          <a:xfrm>
            <a:off x="1237420" y="4515027"/>
            <a:ext cx="2568213" cy="1740302"/>
          </a:xfrm>
          <a:prstGeom prst="rect">
            <a:avLst/>
          </a:prstGeom>
        </p:spPr>
      </p:pic>
      <p:sp>
        <p:nvSpPr>
          <p:cNvPr id="7" name="Rectangle 2">
            <a:extLst>
              <a:ext uri="{FF2B5EF4-FFF2-40B4-BE49-F238E27FC236}">
                <a16:creationId xmlns:a16="http://schemas.microsoft.com/office/drawing/2014/main" id="{E279E6C4-C81F-4A1E-A855-856A60A8B55F}"/>
              </a:ext>
            </a:extLst>
          </p:cNvPr>
          <p:cNvSpPr>
            <a:spLocks noChangeArrowheads="1"/>
          </p:cNvSpPr>
          <p:nvPr/>
        </p:nvSpPr>
        <p:spPr bwMode="auto">
          <a:xfrm>
            <a:off x="1163782" y="1326109"/>
            <a:ext cx="6390409" cy="272382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50FA7B"/>
                </a:solidFill>
                <a:effectLst/>
                <a:latin typeface="JetBrains Mono"/>
              </a:rPr>
              <a:t>ParseAndSum</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numbers</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Is not a number</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0" u="none" strike="noStrike" cap="none" normalizeH="0" baseline="0">
                <a:ln>
                  <a:noFill/>
                </a:ln>
                <a:solidFill>
                  <a:srgbClr val="FF79C6"/>
                </a:solidFill>
                <a:effectLst/>
                <a:latin typeface="JetBrains Mono"/>
              </a:rPr>
              <a:t>if</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numbers</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8BE9FD"/>
                </a:solidFill>
                <a:effectLst/>
                <a:latin typeface="JetBrains Mono"/>
              </a:rPr>
              <a:t>isNaN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numbers</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split with "," to parse as number</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0" u="none" strike="noStrike" cap="none" normalizeH="0" baseline="0">
                <a:ln>
                  <a:noFill/>
                </a:ln>
                <a:solidFill>
                  <a:srgbClr val="FF79C6"/>
                </a:solidFill>
                <a:effectLst/>
                <a:latin typeface="JetBrains Mono"/>
              </a:rPr>
              <a:t>try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arrNumber </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FFB86C"/>
                </a:solidFill>
                <a:effectLst/>
                <a:latin typeface="JetBrains Mono"/>
              </a:rPr>
              <a:t>numbers</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split</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50FA7B"/>
                </a:solidFill>
                <a:effectLst/>
                <a:latin typeface="JetBrains Mono"/>
              </a:rPr>
              <a:t>reducer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accumulator</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currentValue</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1" u="none" strike="noStrike" cap="none" normalizeH="0" baseline="0">
                <a:ln>
                  <a:noFill/>
                </a:ln>
                <a:solidFill>
                  <a:srgbClr val="8BE9FD"/>
                </a:solidFill>
                <a:effectLst/>
                <a:latin typeface="JetBrains Mono"/>
              </a:rPr>
              <a:t>parseInt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accumulator</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 </a:t>
            </a:r>
            <a:r>
              <a:rPr kumimoji="0" lang="en-US" altLang="en-US" sz="900" b="0" i="1" u="none" strike="noStrike" cap="none" normalizeH="0" baseline="0">
                <a:ln>
                  <a:noFill/>
                </a:ln>
                <a:solidFill>
                  <a:srgbClr val="8BE9FD"/>
                </a:solidFill>
                <a:effectLst/>
                <a:latin typeface="JetBrains Mono"/>
              </a:rPr>
              <a:t>parseInt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currentValue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F8F8F2"/>
                </a:solidFill>
                <a:effectLst/>
                <a:latin typeface="JetBrains Mono"/>
              </a:rPr>
              <a:t>arrNumber.</a:t>
            </a:r>
            <a:r>
              <a:rPr kumimoji="0" lang="en-US" altLang="en-US" sz="900" b="0" i="0" u="none" strike="noStrike" cap="none" normalizeH="0" baseline="0">
                <a:ln>
                  <a:noFill/>
                </a:ln>
                <a:solidFill>
                  <a:srgbClr val="50FA7B"/>
                </a:solidFill>
                <a:effectLst/>
                <a:latin typeface="JetBrains Mono"/>
              </a:rPr>
              <a:t>reduce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reducer</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 </a:t>
            </a:r>
            <a:r>
              <a:rPr kumimoji="0" lang="en-US" altLang="en-US" sz="900" b="0" i="0" u="none" strike="noStrike" cap="none" normalizeH="0" baseline="0">
                <a:ln>
                  <a:noFill/>
                </a:ln>
                <a:solidFill>
                  <a:srgbClr val="FF79C6"/>
                </a:solidFill>
                <a:effectLst/>
                <a:latin typeface="JetBrains Mono"/>
              </a:rPr>
              <a:t>catch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throw </a:t>
            </a:r>
            <a:r>
              <a:rPr kumimoji="0" lang="en-US" altLang="en-US" sz="900" b="0" i="1" u="none" strike="noStrike" cap="none" normalizeH="0" baseline="0">
                <a:ln>
                  <a:noFill/>
                </a:ln>
                <a:solidFill>
                  <a:srgbClr val="FFB86C"/>
                </a:solidFill>
                <a:effectLst/>
                <a:latin typeface="JetBrains Mono"/>
              </a:rPr>
              <a:t>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 </a:t>
            </a:r>
            <a:r>
              <a:rPr kumimoji="0" lang="en-US" altLang="en-US" sz="900" b="0" i="0" u="none" strike="noStrike" cap="none" normalizeH="0" baseline="0">
                <a:ln>
                  <a:noFill/>
                </a:ln>
                <a:solidFill>
                  <a:srgbClr val="FF79C6"/>
                </a:solidFill>
                <a:effectLst/>
                <a:latin typeface="JetBrains Mono"/>
              </a:rPr>
              <a:t>else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1" u="none" strike="noStrike" cap="none" normalizeH="0" baseline="0">
                <a:ln>
                  <a:noFill/>
                </a:ln>
                <a:solidFill>
                  <a:srgbClr val="FFB86C"/>
                </a:solidFill>
                <a:effectLst/>
                <a:latin typeface="JetBrains Mono"/>
              </a:rPr>
              <a:t>numbers</a:t>
            </a:r>
            <a:br>
              <a:rPr kumimoji="0" lang="en-US" altLang="en-US" sz="900" b="0" i="1" u="none" strike="noStrike" cap="none" normalizeH="0" baseline="0">
                <a:ln>
                  <a:noFill/>
                </a:ln>
                <a:solidFill>
                  <a:srgbClr val="FFB86C"/>
                </a:solidFill>
                <a:effectLst/>
                <a:latin typeface="JetBrains Mono"/>
              </a:rPr>
            </a:br>
            <a:r>
              <a:rPr kumimoji="0" lang="en-US" altLang="en-US" sz="900" b="0" i="1" u="none" strike="noStrike" cap="none" normalizeH="0" baseline="0">
                <a:ln>
                  <a:noFill/>
                </a:ln>
                <a:solidFill>
                  <a:srgbClr val="FFB86C"/>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 </a:t>
            </a:r>
            <a:r>
              <a:rPr kumimoji="0" lang="en-US" altLang="en-US" sz="900" b="0" i="0" u="none" strike="noStrike" cap="none" normalizeH="0" baseline="0">
                <a:ln>
                  <a:noFill/>
                </a:ln>
                <a:solidFill>
                  <a:srgbClr val="FF79C6"/>
                </a:solidFill>
                <a:effectLst/>
                <a:latin typeface="JetBrains Mono"/>
              </a:rPr>
              <a:t>else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return </a:t>
            </a:r>
            <a:r>
              <a:rPr kumimoji="0" lang="en-US" altLang="en-US" sz="900" b="0" i="0" u="none" strike="noStrike" cap="none" normalizeH="0" baseline="0">
                <a:ln>
                  <a:noFill/>
                </a:ln>
                <a:solidFill>
                  <a:srgbClr val="BD93F9"/>
                </a:solidFill>
                <a:effectLst/>
                <a:latin typeface="JetBrains Mono"/>
              </a:rPr>
              <a:t>0</a:t>
            </a:r>
            <a:br>
              <a:rPr kumimoji="0" lang="en-US" altLang="en-US" sz="900" b="0" i="0" u="none" strike="noStrike" cap="none" normalizeH="0" baseline="0">
                <a:ln>
                  <a:noFill/>
                </a:ln>
                <a:solidFill>
                  <a:srgbClr val="BD93F9"/>
                </a:solidFill>
                <a:effectLst/>
                <a:latin typeface="JetBrains Mono"/>
              </a:rPr>
            </a:br>
            <a:r>
              <a:rPr kumimoji="0" lang="en-US" altLang="en-US" sz="900" b="0" i="0" u="none" strike="noStrike" cap="none" normalizeH="0" baseline="0">
                <a:ln>
                  <a:noFill/>
                </a:ln>
                <a:solidFill>
                  <a:srgbClr val="BD93F9"/>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236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Sample Unit Test (4)</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a:xfrm>
            <a:off x="838200" y="944142"/>
            <a:ext cx="10515600" cy="5099059"/>
          </a:xfrm>
        </p:spPr>
        <p:txBody>
          <a:bodyPr>
            <a:normAutofit/>
          </a:bodyPr>
          <a:lstStyle/>
          <a:p>
            <a:r>
              <a:rPr lang="en-US" dirty="0"/>
              <a:t>Update </a:t>
            </a:r>
            <a:r>
              <a:rPr lang="en-US" b="1" dirty="0"/>
              <a:t>simpleParser.test.js</a:t>
            </a:r>
          </a:p>
          <a:p>
            <a:endParaRPr lang="en-US" b="1" dirty="0"/>
          </a:p>
          <a:p>
            <a:endParaRPr lang="en-US" b="1" dirty="0"/>
          </a:p>
          <a:p>
            <a:endParaRPr lang="en-US" b="1" dirty="0"/>
          </a:p>
          <a:p>
            <a:endParaRPr lang="en-US" b="1" dirty="0"/>
          </a:p>
          <a:p>
            <a:pPr marL="0" indent="0">
              <a:buNone/>
            </a:pPr>
            <a:endParaRPr lang="en-US" b="1" dirty="0"/>
          </a:p>
        </p:txBody>
      </p:sp>
      <p:sp>
        <p:nvSpPr>
          <p:cNvPr id="4" name="Rectangle 1">
            <a:extLst>
              <a:ext uri="{FF2B5EF4-FFF2-40B4-BE49-F238E27FC236}">
                <a16:creationId xmlns:a16="http://schemas.microsoft.com/office/drawing/2014/main" id="{01FA4D19-D6B7-43F1-B18E-811CA80E5EC2}"/>
              </a:ext>
            </a:extLst>
          </p:cNvPr>
          <p:cNvSpPr>
            <a:spLocks noChangeArrowheads="1"/>
          </p:cNvSpPr>
          <p:nvPr/>
        </p:nvSpPr>
        <p:spPr bwMode="auto">
          <a:xfrm>
            <a:off x="1205345" y="1405894"/>
            <a:ext cx="4333009" cy="9387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8F8F2"/>
                </a:solidFill>
                <a:effectLst/>
                <a:latin typeface="JetBrains Mono"/>
              </a:rPr>
              <a:t>test(</a:t>
            </a:r>
            <a:r>
              <a:rPr kumimoji="0" lang="en-US" altLang="en-US" sz="1100" b="0" i="0" u="none" strike="noStrike" cap="none" normalizeH="0" baseline="0" dirty="0">
                <a:ln>
                  <a:noFill/>
                </a:ln>
                <a:solidFill>
                  <a:srgbClr val="F1FA8C"/>
                </a:solidFill>
                <a:effectLst/>
                <a:latin typeface="JetBrains Mono"/>
              </a:rPr>
              <a:t>'numbers is string without comma, Should return String'</a:t>
            </a:r>
            <a:r>
              <a:rPr kumimoji="0" lang="en-US" altLang="en-US" sz="1100" b="0" i="0" u="none" strike="noStrike" cap="none" normalizeH="0" baseline="0" dirty="0">
                <a:ln>
                  <a:noFill/>
                </a:ln>
                <a:solidFill>
                  <a:srgbClr val="F8F8F2"/>
                </a:solidFill>
                <a:effectLst/>
                <a:latin typeface="JetBrains Mono"/>
              </a:rPr>
              <a:t>, () </a:t>
            </a:r>
            <a:r>
              <a:rPr kumimoji="0" lang="en-US" altLang="en-US" sz="1100" b="0" i="0" u="none" strike="noStrike" cap="none" normalizeH="0" baseline="0" dirty="0">
                <a:ln>
                  <a:noFill/>
                </a:ln>
                <a:solidFill>
                  <a:srgbClr val="FF79C6"/>
                </a:solidFill>
                <a:effectLst/>
                <a:latin typeface="JetBrains Mono"/>
              </a:rPr>
              <a:t>=&gt;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F8F8F2"/>
                </a:solidFill>
                <a:effectLst/>
                <a:latin typeface="JetBrains Mono"/>
              </a:rPr>
              <a:t>numbers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'Test'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F8F8F2"/>
                </a:solidFill>
                <a:effectLst/>
                <a:latin typeface="JetBrains Mono"/>
              </a:rPr>
              <a:t>result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err="1">
                <a:ln>
                  <a:noFill/>
                </a:ln>
                <a:solidFill>
                  <a:srgbClr val="F8F8F2"/>
                </a:solidFill>
                <a:effectLst/>
                <a:latin typeface="JetBrains Mono"/>
              </a:rPr>
              <a:t>simpleParser.</a:t>
            </a:r>
            <a:r>
              <a:rPr kumimoji="0" lang="en-US" altLang="en-US" sz="1100" b="0" i="0" u="none" strike="noStrike" cap="none" normalizeH="0" baseline="0" dirty="0" err="1">
                <a:ln>
                  <a:noFill/>
                </a:ln>
                <a:solidFill>
                  <a:srgbClr val="50FA7B"/>
                </a:solidFill>
                <a:effectLst/>
                <a:latin typeface="JetBrains Mono"/>
              </a:rPr>
              <a:t>ParseAndSum</a:t>
            </a:r>
            <a:r>
              <a:rPr kumimoji="0" lang="en-US" altLang="en-US" sz="1100" b="0" i="0" u="none" strike="noStrike" cap="none" normalizeH="0" baseline="0" dirty="0">
                <a:ln>
                  <a:noFill/>
                </a:ln>
                <a:solidFill>
                  <a:srgbClr val="F8F8F2"/>
                </a:solidFill>
                <a:effectLst/>
                <a:latin typeface="JetBrains Mono"/>
              </a:rPr>
              <a:t>(numbers);</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expect(result).</a:t>
            </a:r>
            <a:r>
              <a:rPr kumimoji="0" lang="en-US" altLang="en-US" sz="1100" b="0" i="0" u="none" strike="noStrike" cap="none" normalizeH="0" baseline="0" dirty="0" err="1">
                <a:ln>
                  <a:noFill/>
                </a:ln>
                <a:solidFill>
                  <a:srgbClr val="50FA7B"/>
                </a:solidFill>
                <a:effectLst/>
                <a:latin typeface="JetBrains Mono"/>
              </a:rPr>
              <a:t>toEqual</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BD93F9"/>
                </a:solidFill>
                <a:effectLst/>
                <a:latin typeface="JetBrains Mono"/>
              </a:rPr>
              <a:t>‘Test’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2D767B99-2317-4F14-A961-C13F83E787AB}"/>
              </a:ext>
            </a:extLst>
          </p:cNvPr>
          <p:cNvSpPr>
            <a:spLocks noChangeArrowheads="1"/>
          </p:cNvSpPr>
          <p:nvPr/>
        </p:nvSpPr>
        <p:spPr bwMode="auto">
          <a:xfrm>
            <a:off x="1205345" y="2413950"/>
            <a:ext cx="4333008" cy="9387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test(</a:t>
            </a:r>
            <a:r>
              <a:rPr kumimoji="0" lang="en-US" altLang="en-US" sz="1100" b="0" i="0" u="none" strike="noStrike" cap="none" normalizeH="0" baseline="0">
                <a:ln>
                  <a:noFill/>
                </a:ln>
                <a:solidFill>
                  <a:srgbClr val="F1FA8C"/>
                </a:solidFill>
                <a:effectLst/>
                <a:latin typeface="JetBrains Mono"/>
              </a:rPr>
              <a:t>'numbers is string with comma, Should return NaN'</a:t>
            </a:r>
            <a:r>
              <a:rPr kumimoji="0" lang="en-US" altLang="en-US" sz="1100" b="0" i="0" u="none" strike="noStrike" cap="none" normalizeH="0" baseline="0">
                <a:ln>
                  <a:noFill/>
                </a:ln>
                <a:solidFill>
                  <a:srgbClr val="F8F8F2"/>
                </a:solidFill>
                <a:effectLst/>
                <a:latin typeface="JetBrains Mono"/>
              </a:rPr>
              <a:t>, ()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numbers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'Test,Abc'</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result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simpleParser.</a:t>
            </a:r>
            <a:r>
              <a:rPr kumimoji="0" lang="en-US" altLang="en-US" sz="1100" b="0" i="0" u="none" strike="noStrike" cap="none" normalizeH="0" baseline="0">
                <a:ln>
                  <a:noFill/>
                </a:ln>
                <a:solidFill>
                  <a:srgbClr val="50FA7B"/>
                </a:solidFill>
                <a:effectLst/>
                <a:latin typeface="JetBrains Mono"/>
              </a:rPr>
              <a:t>ParseAndSum</a:t>
            </a:r>
            <a:r>
              <a:rPr kumimoji="0" lang="en-US" altLang="en-US" sz="1100" b="0" i="0" u="none" strike="noStrike" cap="none" normalizeH="0" baseline="0">
                <a:ln>
                  <a:noFill/>
                </a:ln>
                <a:solidFill>
                  <a:srgbClr val="F8F8F2"/>
                </a:solidFill>
                <a:effectLst/>
                <a:latin typeface="JetBrains Mono"/>
              </a:rPr>
              <a:t>(numbers);</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expect(result).</a:t>
            </a:r>
            <a:r>
              <a:rPr kumimoji="0" lang="en-US" altLang="en-US" sz="1100" b="0" i="0" u="none" strike="noStrike" cap="none" normalizeH="0" baseline="0">
                <a:ln>
                  <a:noFill/>
                </a:ln>
                <a:solidFill>
                  <a:srgbClr val="50FA7B"/>
                </a:solidFill>
                <a:effectLst/>
                <a:latin typeface="JetBrains Mono"/>
              </a:rPr>
              <a:t>toEqual</a:t>
            </a:r>
            <a:r>
              <a:rPr kumimoji="0" lang="en-US" altLang="en-US" sz="1100" b="0" i="0" u="none" strike="noStrike" cap="none" normalizeH="0" baseline="0">
                <a:ln>
                  <a:noFill/>
                </a:ln>
                <a:solidFill>
                  <a:srgbClr val="F8F8F2"/>
                </a:solidFill>
                <a:effectLst/>
                <a:latin typeface="JetBrains Mono"/>
              </a:rPr>
              <a:t>(NaN);</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8" name="Rectangle 3">
            <a:extLst>
              <a:ext uri="{FF2B5EF4-FFF2-40B4-BE49-F238E27FC236}">
                <a16:creationId xmlns:a16="http://schemas.microsoft.com/office/drawing/2014/main" id="{8F1B2C9D-6D67-4AA4-89AE-F087EBEF2755}"/>
              </a:ext>
            </a:extLst>
          </p:cNvPr>
          <p:cNvSpPr>
            <a:spLocks noChangeArrowheads="1"/>
          </p:cNvSpPr>
          <p:nvPr/>
        </p:nvSpPr>
        <p:spPr bwMode="auto">
          <a:xfrm>
            <a:off x="1205345" y="3422005"/>
            <a:ext cx="4333008" cy="9387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test(</a:t>
            </a:r>
            <a:r>
              <a:rPr kumimoji="0" lang="en-US" altLang="en-US" sz="1100" b="0" i="0" u="none" strike="noStrike" cap="none" normalizeH="0" baseline="0">
                <a:ln>
                  <a:noFill/>
                </a:ln>
                <a:solidFill>
                  <a:srgbClr val="F1FA8C"/>
                </a:solidFill>
                <a:effectLst/>
                <a:latin typeface="JetBrains Mono"/>
              </a:rPr>
              <a:t>'List number with comma, Should return total'</a:t>
            </a:r>
            <a:r>
              <a:rPr kumimoji="0" lang="en-US" altLang="en-US" sz="1100" b="0" i="0" u="none" strike="noStrike" cap="none" normalizeH="0" baseline="0">
                <a:ln>
                  <a:noFill/>
                </a:ln>
                <a:solidFill>
                  <a:srgbClr val="F8F8F2"/>
                </a:solidFill>
                <a:effectLst/>
                <a:latin typeface="JetBrains Mono"/>
              </a:rPr>
              <a:t>, ()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numbers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'1,2,3,4'</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result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simpleParser.</a:t>
            </a:r>
            <a:r>
              <a:rPr kumimoji="0" lang="en-US" altLang="en-US" sz="1100" b="0" i="0" u="none" strike="noStrike" cap="none" normalizeH="0" baseline="0">
                <a:ln>
                  <a:noFill/>
                </a:ln>
                <a:solidFill>
                  <a:srgbClr val="50FA7B"/>
                </a:solidFill>
                <a:effectLst/>
                <a:latin typeface="JetBrains Mono"/>
              </a:rPr>
              <a:t>ParseAndSum</a:t>
            </a:r>
            <a:r>
              <a:rPr kumimoji="0" lang="en-US" altLang="en-US" sz="1100" b="0" i="0" u="none" strike="noStrike" cap="none" normalizeH="0" baseline="0">
                <a:ln>
                  <a:noFill/>
                </a:ln>
                <a:solidFill>
                  <a:srgbClr val="F8F8F2"/>
                </a:solidFill>
                <a:effectLst/>
                <a:latin typeface="JetBrains Mono"/>
              </a:rPr>
              <a:t>(numbers);</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expect(result).</a:t>
            </a:r>
            <a:r>
              <a:rPr kumimoji="0" lang="en-US" altLang="en-US" sz="1100" b="0" i="0" u="none" strike="noStrike" cap="none" normalizeH="0" baseline="0">
                <a:ln>
                  <a:noFill/>
                </a:ln>
                <a:solidFill>
                  <a:srgbClr val="50FA7B"/>
                </a:solidFill>
                <a:effectLst/>
                <a:latin typeface="JetBrains Mono"/>
              </a:rPr>
              <a:t>toEqual</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BD93F9"/>
                </a:solidFill>
                <a:effectLst/>
                <a:latin typeface="JetBrains Mono"/>
              </a:rPr>
              <a:t>10</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3159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Manual Mocks</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a:xfrm>
            <a:off x="838200" y="944142"/>
            <a:ext cx="10515600" cy="5099059"/>
          </a:xfrm>
        </p:spPr>
        <p:txBody>
          <a:bodyPr>
            <a:normAutofit/>
          </a:bodyPr>
          <a:lstStyle/>
          <a:p>
            <a:r>
              <a:rPr lang="en-US" dirty="0"/>
              <a:t>Manual mocks are used to stub out functionality with mock data.</a:t>
            </a:r>
          </a:p>
          <a:p>
            <a:r>
              <a:rPr lang="en-US" dirty="0"/>
              <a:t>For example, instead of accessing a remote resource like a website or a database, you might want to create a manual mock that allows you to use fake data.</a:t>
            </a:r>
          </a:p>
          <a:p>
            <a:r>
              <a:rPr lang="en-US" dirty="0"/>
              <a:t>This ensures your tests will be fast and not flaky.</a:t>
            </a:r>
          </a:p>
          <a:p>
            <a:endParaRPr lang="en-US" b="1" dirty="0"/>
          </a:p>
          <a:p>
            <a:pPr marL="0" indent="0">
              <a:buNone/>
            </a:pPr>
            <a:endParaRPr lang="en-US" b="1" dirty="0"/>
          </a:p>
        </p:txBody>
      </p:sp>
    </p:spTree>
    <p:extLst>
      <p:ext uri="{BB962C8B-B14F-4D97-AF65-F5344CB8AC3E}">
        <p14:creationId xmlns:p14="http://schemas.microsoft.com/office/powerpoint/2010/main" val="314451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Mocking user modules</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a:xfrm>
            <a:off x="838200" y="944142"/>
            <a:ext cx="10515600" cy="5099059"/>
          </a:xfrm>
        </p:spPr>
        <p:txBody>
          <a:bodyPr>
            <a:normAutofit/>
          </a:bodyPr>
          <a:lstStyle/>
          <a:p>
            <a:r>
              <a:rPr lang="en-US" dirty="0"/>
              <a:t>Manual mocks are defined by writing a module in a __mocks__/ subdirectory immediately adjacent to the module</a:t>
            </a:r>
          </a:p>
          <a:p>
            <a:r>
              <a:rPr lang="en-US" dirty="0"/>
              <a:t>For example, instead of accessing a remote resource like a website or a database, you might want to create a manual mock that allows you to use fake data.</a:t>
            </a:r>
          </a:p>
          <a:p>
            <a:r>
              <a:rPr lang="en-US" dirty="0"/>
              <a:t>This ensures your tests will be fast and not flaky.</a:t>
            </a:r>
          </a:p>
          <a:p>
            <a:r>
              <a:rPr lang="en-US" dirty="0"/>
              <a:t>Create </a:t>
            </a:r>
            <a:r>
              <a:rPr lang="en-US" b="1" dirty="0"/>
              <a:t>callSimpleParser.js </a:t>
            </a:r>
            <a:r>
              <a:rPr lang="en-US" dirty="0"/>
              <a:t>that will require </a:t>
            </a:r>
            <a:r>
              <a:rPr lang="en-US" b="1" dirty="0" err="1"/>
              <a:t>simpleParser</a:t>
            </a:r>
            <a:r>
              <a:rPr lang="en-US" b="1" dirty="0"/>
              <a:t> </a:t>
            </a:r>
            <a:r>
              <a:rPr lang="en-US" dirty="0"/>
              <a:t>and call </a:t>
            </a:r>
            <a:r>
              <a:rPr lang="en-US" b="1" dirty="0" err="1"/>
              <a:t>ParseAndSum</a:t>
            </a:r>
            <a:r>
              <a:rPr lang="en-US" b="1" dirty="0"/>
              <a:t>()</a:t>
            </a:r>
          </a:p>
          <a:p>
            <a:endParaRPr lang="en-US" b="1" dirty="0"/>
          </a:p>
          <a:p>
            <a:pPr marL="0" indent="0">
              <a:buNone/>
            </a:pPr>
            <a:endParaRPr lang="en-US" b="1" dirty="0"/>
          </a:p>
        </p:txBody>
      </p:sp>
      <p:sp>
        <p:nvSpPr>
          <p:cNvPr id="6" name="Rectangle 3">
            <a:extLst>
              <a:ext uri="{FF2B5EF4-FFF2-40B4-BE49-F238E27FC236}">
                <a16:creationId xmlns:a16="http://schemas.microsoft.com/office/drawing/2014/main" id="{15B4DFB5-6915-4258-A6CA-6D212F764790}"/>
              </a:ext>
            </a:extLst>
          </p:cNvPr>
          <p:cNvSpPr>
            <a:spLocks noChangeArrowheads="1"/>
          </p:cNvSpPr>
          <p:nvPr/>
        </p:nvSpPr>
        <p:spPr bwMode="auto">
          <a:xfrm>
            <a:off x="4759036" y="3990341"/>
            <a:ext cx="4405745" cy="246221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78DCE8"/>
                </a:solidFill>
                <a:effectLst/>
                <a:latin typeface="JetBrains Mono"/>
              </a:rPr>
              <a:t>SimpleParser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'./simpleParser'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simpleParser </a:t>
            </a:r>
            <a:r>
              <a:rPr kumimoji="0" lang="en-US" altLang="en-US" sz="1100" b="0" i="0" u="none" strike="noStrike" cap="none" normalizeH="0" baseline="0">
                <a:ln>
                  <a:noFill/>
                </a:ln>
                <a:solidFill>
                  <a:srgbClr val="FF79C6"/>
                </a:solidFill>
                <a:effectLst/>
                <a:latin typeface="JetBrains Mono"/>
              </a:rPr>
              <a:t>= new </a:t>
            </a:r>
            <a:r>
              <a:rPr kumimoji="0" lang="en-US" altLang="en-US" sz="1100" b="0" i="0" u="none" strike="noStrike" cap="none" normalizeH="0" baseline="0">
                <a:ln>
                  <a:noFill/>
                </a:ln>
                <a:solidFill>
                  <a:srgbClr val="78DCE8"/>
                </a:solidFill>
                <a:effectLst/>
                <a:latin typeface="JetBrains Mono"/>
              </a:rPr>
              <a:t>SimpleParser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exports.</a:t>
            </a:r>
            <a:r>
              <a:rPr kumimoji="0" lang="en-US" altLang="en-US" sz="1100" b="0" i="0" u="none" strike="noStrike" cap="none" normalizeH="0" baseline="0">
                <a:ln>
                  <a:noFill/>
                </a:ln>
                <a:solidFill>
                  <a:srgbClr val="50FA7B"/>
                </a:solidFill>
                <a:effectLst/>
                <a:latin typeface="JetBrains Mono"/>
              </a:rPr>
              <a:t>parseAndSum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values</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data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simpleParser.</a:t>
            </a:r>
            <a:r>
              <a:rPr kumimoji="0" lang="en-US" altLang="en-US" sz="1100" b="0" i="0" u="none" strike="noStrike" cap="none" normalizeH="0" baseline="0">
                <a:ln>
                  <a:noFill/>
                </a:ln>
                <a:solidFill>
                  <a:srgbClr val="50FA7B"/>
                </a:solidFill>
                <a:effectLst/>
                <a:latin typeface="JetBrains Mono"/>
              </a:rPr>
              <a:t>ParseAndSum</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values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switch </a:t>
            </a:r>
            <a:r>
              <a:rPr kumimoji="0" lang="en-US" altLang="en-US" sz="1100" b="0" i="0" u="none" strike="noStrike" cap="none" normalizeH="0" baseline="0">
                <a:ln>
                  <a:noFill/>
                </a:ln>
                <a:solidFill>
                  <a:srgbClr val="F8F8F2"/>
                </a:solidFill>
                <a:effectLst/>
                <a:latin typeface="JetBrains Mono"/>
              </a:rPr>
              <a:t>(data)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case </a:t>
            </a:r>
            <a:r>
              <a:rPr kumimoji="0" lang="en-US" altLang="en-US" sz="1100" b="0" i="0" u="none" strike="noStrike" cap="none" normalizeH="0" baseline="0">
                <a:ln>
                  <a:noFill/>
                </a:ln>
                <a:solidFill>
                  <a:srgbClr val="BD93F9"/>
                </a:solidFill>
                <a:effectLst/>
                <a:latin typeface="JetBrains Mono"/>
              </a:rPr>
              <a:t>0</a:t>
            </a:r>
            <a:r>
              <a:rPr kumimoji="0" lang="en-US" altLang="en-US" sz="1100" b="0" i="0" u="none" strike="noStrike" cap="none" normalizeH="0" baseline="0">
                <a:ln>
                  <a:noFill/>
                </a:ln>
                <a:solidFill>
                  <a:srgbClr val="FF79C6"/>
                </a:solidFill>
                <a:effectLst/>
                <a:latin typeface="JetBrains Mono"/>
              </a:rPr>
              <a:t>:</a:t>
            </a:r>
            <a:br>
              <a:rPr kumimoji="0" lang="en-US" altLang="en-US" sz="1100" b="0" i="0" u="none" strike="noStrike" cap="none" normalizeH="0" baseline="0">
                <a:ln>
                  <a:noFill/>
                </a:ln>
                <a:solidFill>
                  <a:srgbClr val="FF79C6"/>
                </a:solidFill>
                <a:effectLst/>
                <a:latin typeface="JetBrains Mono"/>
              </a:rPr>
            </a:br>
            <a:r>
              <a:rPr kumimoji="0" lang="en-US" altLang="en-US" sz="1100" b="0" i="0" u="none" strike="noStrike" cap="none" normalizeH="0" baseline="0">
                <a:ln>
                  <a:noFill/>
                </a:ln>
                <a:solidFill>
                  <a:srgbClr val="FF79C6"/>
                </a:solidFill>
                <a:effectLst/>
                <a:latin typeface="JetBrains Mono"/>
              </a:rPr>
              <a:t>            return </a:t>
            </a:r>
            <a:r>
              <a:rPr kumimoji="0" lang="en-US" altLang="en-US" sz="1100" b="0" i="0" u="none" strike="noStrike" cap="none" normalizeH="0" baseline="0">
                <a:ln>
                  <a:noFill/>
                </a:ln>
                <a:solidFill>
                  <a:srgbClr val="F1FA8C"/>
                </a:solidFill>
                <a:effectLst/>
                <a:latin typeface="JetBrains Mono"/>
              </a:rPr>
              <a:t>"nothing"</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case </a:t>
            </a:r>
            <a:r>
              <a:rPr kumimoji="0" lang="en-US" altLang="en-US" sz="1100" b="0" i="0" u="none" strike="noStrike" cap="none" normalizeH="0" baseline="0">
                <a:ln>
                  <a:noFill/>
                </a:ln>
                <a:solidFill>
                  <a:srgbClr val="F8F8F2"/>
                </a:solidFill>
                <a:effectLst/>
                <a:latin typeface="JetBrains Mono"/>
              </a:rPr>
              <a:t>NaN</a:t>
            </a:r>
            <a:r>
              <a:rPr kumimoji="0" lang="en-US" altLang="en-US" sz="1100" b="0" i="0" u="none" strike="noStrike" cap="none" normalizeH="0" baseline="0">
                <a:ln>
                  <a:noFill/>
                </a:ln>
                <a:solidFill>
                  <a:srgbClr val="FF79C6"/>
                </a:solidFill>
                <a:effectLst/>
                <a:latin typeface="JetBrains Mono"/>
              </a:rPr>
              <a:t>:</a:t>
            </a:r>
            <a:br>
              <a:rPr kumimoji="0" lang="en-US" altLang="en-US" sz="1100" b="0" i="0" u="none" strike="noStrike" cap="none" normalizeH="0" baseline="0">
                <a:ln>
                  <a:noFill/>
                </a:ln>
                <a:solidFill>
                  <a:srgbClr val="FF79C6"/>
                </a:solidFill>
                <a:effectLst/>
                <a:latin typeface="JetBrains Mono"/>
              </a:rPr>
            </a:br>
            <a:r>
              <a:rPr kumimoji="0" lang="en-US" altLang="en-US" sz="1100" b="0" i="0" u="none" strike="noStrike" cap="none" normalizeH="0" baseline="0">
                <a:ln>
                  <a:noFill/>
                </a:ln>
                <a:solidFill>
                  <a:srgbClr val="FF79C6"/>
                </a:solidFill>
                <a:effectLst/>
                <a:latin typeface="JetBrains Mono"/>
              </a:rPr>
              <a:t>            return </a:t>
            </a:r>
            <a:r>
              <a:rPr kumimoji="0" lang="en-US" altLang="en-US" sz="1100" b="0" i="0" u="none" strike="noStrike" cap="none" normalizeH="0" baseline="0">
                <a:ln>
                  <a:noFill/>
                </a:ln>
                <a:solidFill>
                  <a:srgbClr val="F1FA8C"/>
                </a:solidFill>
                <a:effectLst/>
                <a:latin typeface="JetBrains Mono"/>
              </a:rPr>
              <a:t>"null"</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default:</a:t>
            </a:r>
            <a:br>
              <a:rPr kumimoji="0" lang="en-US" altLang="en-US" sz="1100" b="0" i="0" u="none" strike="noStrike" cap="none" normalizeH="0" baseline="0">
                <a:ln>
                  <a:noFill/>
                </a:ln>
                <a:solidFill>
                  <a:srgbClr val="FF79C6"/>
                </a:solidFill>
                <a:effectLst/>
                <a:latin typeface="JetBrains Mono"/>
              </a:rPr>
            </a:br>
            <a:r>
              <a:rPr kumimoji="0" lang="en-US" altLang="en-US" sz="1100" b="0" i="0" u="none" strike="noStrike" cap="none" normalizeH="0" baseline="0">
                <a:ln>
                  <a:noFill/>
                </a:ln>
                <a:solidFill>
                  <a:srgbClr val="FF79C6"/>
                </a:solidFill>
                <a:effectLst/>
                <a:latin typeface="JetBrains Mono"/>
              </a:rPr>
              <a:t>            return </a:t>
            </a:r>
            <a:r>
              <a:rPr kumimoji="0" lang="en-US" altLang="en-US" sz="1100" b="0" i="0" u="none" strike="noStrike" cap="none" normalizeH="0" baseline="0">
                <a:ln>
                  <a:noFill/>
                </a:ln>
                <a:solidFill>
                  <a:srgbClr val="F8F8F2"/>
                </a:solidFill>
                <a:effectLst/>
                <a:latin typeface="JetBrains Mono"/>
              </a:rPr>
              <a:t>data;</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8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Mocking user modules (2)</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a:xfrm>
            <a:off x="838200" y="944142"/>
            <a:ext cx="10515600" cy="5099059"/>
          </a:xfrm>
        </p:spPr>
        <p:txBody>
          <a:bodyPr>
            <a:normAutofit/>
          </a:bodyPr>
          <a:lstStyle/>
          <a:p>
            <a:r>
              <a:rPr lang="en-US" dirty="0"/>
              <a:t>Create </a:t>
            </a:r>
            <a:r>
              <a:rPr lang="en-US" b="1" dirty="0"/>
              <a:t>__mocks__/simpleParser.js </a:t>
            </a:r>
            <a:r>
              <a:rPr lang="en-US" dirty="0"/>
              <a:t>that will mock class </a:t>
            </a:r>
            <a:r>
              <a:rPr lang="en-US" dirty="0" err="1"/>
              <a:t>simpleParser</a:t>
            </a:r>
            <a:r>
              <a:rPr lang="en-US" dirty="0"/>
              <a:t> for our testing</a:t>
            </a:r>
            <a:endParaRPr lang="en-US" b="1" dirty="0"/>
          </a:p>
          <a:p>
            <a:endParaRPr lang="en-US" b="1" dirty="0"/>
          </a:p>
          <a:p>
            <a:pPr marL="0" indent="0">
              <a:buNone/>
            </a:pPr>
            <a:endParaRPr lang="en-US" b="1" dirty="0"/>
          </a:p>
        </p:txBody>
      </p:sp>
      <p:sp>
        <p:nvSpPr>
          <p:cNvPr id="4" name="Rectangle 1">
            <a:extLst>
              <a:ext uri="{FF2B5EF4-FFF2-40B4-BE49-F238E27FC236}">
                <a16:creationId xmlns:a16="http://schemas.microsoft.com/office/drawing/2014/main" id="{A356F2A4-A379-403B-8010-A39BF441A3F4}"/>
              </a:ext>
            </a:extLst>
          </p:cNvPr>
          <p:cNvSpPr>
            <a:spLocks noChangeArrowheads="1"/>
          </p:cNvSpPr>
          <p:nvPr/>
        </p:nvSpPr>
        <p:spPr bwMode="auto">
          <a:xfrm>
            <a:off x="1143000" y="1877844"/>
            <a:ext cx="3730336" cy="323165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 class </a:t>
            </a:r>
            <a:r>
              <a:rPr kumimoji="0" lang="en-US" altLang="en-US" sz="1200" b="0" i="0" u="none" strike="noStrike" cap="none" normalizeH="0" baseline="0">
                <a:ln>
                  <a:noFill/>
                </a:ln>
                <a:solidFill>
                  <a:srgbClr val="78DCE8"/>
                </a:solidFill>
                <a:effectLst/>
                <a:latin typeface="JetBrains Mono"/>
              </a:rPr>
              <a:t>MockSimpleParser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returnData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constructor</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.returnData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"nullOrEmpty"</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"stringWithoutComma"</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"String"</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"stringWithComma"</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NaN,</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"number"</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1</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"numberStringWithComma"</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999</a:t>
            </a:r>
            <a:br>
              <a:rPr kumimoji="0" lang="en-US" altLang="en-US" sz="1200" b="0" i="0" u="none" strike="noStrike" cap="none" normalizeH="0" baseline="0">
                <a:ln>
                  <a:noFill/>
                </a:ln>
                <a:solidFill>
                  <a:srgbClr val="BD93F9"/>
                </a:solidFill>
                <a:effectLst/>
                <a:latin typeface="JetBrains Mono"/>
              </a:rPr>
            </a:br>
            <a:r>
              <a:rPr kumimoji="0" lang="en-US" altLang="en-US" sz="1200" b="0" i="0" u="none" strike="noStrike" cap="none" normalizeH="0" baseline="0">
                <a:ln>
                  <a:noFill/>
                </a:ln>
                <a:solidFill>
                  <a:srgbClr val="BD93F9"/>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ParseAndSum</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numbers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.returnData[</a:t>
            </a:r>
            <a:r>
              <a:rPr kumimoji="0" lang="en-US" altLang="en-US" sz="1200" b="0" i="1" u="none" strike="noStrike" cap="none" normalizeH="0" baseline="0">
                <a:ln>
                  <a:noFill/>
                </a:ln>
                <a:solidFill>
                  <a:srgbClr val="FFB86C"/>
                </a:solidFill>
                <a:effectLst/>
                <a:latin typeface="JetBrains Mono"/>
              </a:rPr>
              <a:t>numbers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0337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62BE7-C5D5-4C25-971B-1AA046B8089D}"/>
              </a:ext>
            </a:extLst>
          </p:cNvPr>
          <p:cNvSpPr>
            <a:spLocks noGrp="1"/>
          </p:cNvSpPr>
          <p:nvPr>
            <p:ph type="title"/>
          </p:nvPr>
        </p:nvSpPr>
        <p:spPr/>
        <p:txBody>
          <a:bodyPr/>
          <a:lstStyle/>
          <a:p>
            <a:r>
              <a:rPr lang="en-US" dirty="0"/>
              <a:t>Mocking Node modules</a:t>
            </a:r>
          </a:p>
        </p:txBody>
      </p:sp>
      <p:sp>
        <p:nvSpPr>
          <p:cNvPr id="3" name="Content Placeholder 2">
            <a:extLst>
              <a:ext uri="{FF2B5EF4-FFF2-40B4-BE49-F238E27FC236}">
                <a16:creationId xmlns:a16="http://schemas.microsoft.com/office/drawing/2014/main" id="{2201D6B1-210C-40B8-BD31-7216503F5924}"/>
              </a:ext>
            </a:extLst>
          </p:cNvPr>
          <p:cNvSpPr>
            <a:spLocks noGrp="1"/>
          </p:cNvSpPr>
          <p:nvPr>
            <p:ph sz="quarter" idx="34"/>
          </p:nvPr>
        </p:nvSpPr>
        <p:spPr>
          <a:xfrm>
            <a:off x="838200" y="944142"/>
            <a:ext cx="10515600" cy="5099059"/>
          </a:xfrm>
        </p:spPr>
        <p:txBody>
          <a:bodyPr>
            <a:normAutofit/>
          </a:bodyPr>
          <a:lstStyle/>
          <a:p>
            <a:r>
              <a:rPr lang="en-US" dirty="0"/>
              <a:t>If we want to mock Node module (</a:t>
            </a:r>
            <a:r>
              <a:rPr lang="en-US" dirty="0" err="1"/>
              <a:t>e.g</a:t>
            </a:r>
            <a:r>
              <a:rPr lang="en-US" dirty="0"/>
              <a:t>: </a:t>
            </a:r>
            <a:r>
              <a:rPr lang="en-US" dirty="0" err="1"/>
              <a:t>lodash</a:t>
            </a:r>
            <a:r>
              <a:rPr lang="en-US" dirty="0"/>
              <a:t>), the mock should be placed in the __mocks__ directory adjacent to </a:t>
            </a:r>
            <a:r>
              <a:rPr lang="en-US" dirty="0" err="1"/>
              <a:t>node_modules</a:t>
            </a:r>
            <a:endParaRPr lang="en-US" dirty="0"/>
          </a:p>
          <a:p>
            <a:pPr lvl="1"/>
            <a:r>
              <a:rPr lang="en-US" b="1" dirty="0"/>
              <a:t>There’s no need to explicitly call </a:t>
            </a:r>
            <a:r>
              <a:rPr lang="en-US" b="1" dirty="0" err="1"/>
              <a:t>jest.mock</a:t>
            </a:r>
            <a:r>
              <a:rPr lang="en-US" b="1" dirty="0"/>
              <a:t>(‘</a:t>
            </a:r>
            <a:r>
              <a:rPr lang="en-US" b="1" dirty="0" err="1"/>
              <a:t>module_name</a:t>
            </a:r>
            <a:r>
              <a:rPr lang="en-US" b="1" dirty="0"/>
              <a:t>’)</a:t>
            </a:r>
          </a:p>
          <a:p>
            <a:r>
              <a:rPr lang="en-US" dirty="0"/>
              <a:t>If we want to mock Node’s core module (</a:t>
            </a:r>
            <a:r>
              <a:rPr lang="en-US" dirty="0" err="1"/>
              <a:t>e.g</a:t>
            </a:r>
            <a:r>
              <a:rPr lang="en-US" dirty="0"/>
              <a:t>: fs or path), then explicitly calling is </a:t>
            </a:r>
            <a:r>
              <a:rPr lang="en-US" b="1" dirty="0"/>
              <a:t>required </a:t>
            </a:r>
            <a:r>
              <a:rPr lang="en-US" b="1" dirty="0">
                <a:sym typeface="Wingdings" panose="05000000000000000000" pitchFamily="2" charset="2"/>
              </a:rPr>
              <a:t> </a:t>
            </a:r>
            <a:r>
              <a:rPr lang="en-US" dirty="0" err="1"/>
              <a:t>jest.mock</a:t>
            </a:r>
            <a:r>
              <a:rPr lang="en-US" dirty="0"/>
              <a:t>(‘path’)</a:t>
            </a:r>
            <a:endParaRPr lang="en-US" b="1" dirty="0"/>
          </a:p>
          <a:p>
            <a:pPr marL="0" indent="0">
              <a:buNone/>
            </a:pPr>
            <a:endParaRPr lang="en-US" b="1" dirty="0"/>
          </a:p>
        </p:txBody>
      </p:sp>
    </p:spTree>
    <p:extLst>
      <p:ext uri="{BB962C8B-B14F-4D97-AF65-F5344CB8AC3E}">
        <p14:creationId xmlns:p14="http://schemas.microsoft.com/office/powerpoint/2010/main" val="3702233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title"/>
          </p:nvPr>
        </p:nvSpPr>
        <p:spPr/>
        <p:txBody>
          <a:bodyPr/>
          <a:lstStyle/>
          <a:p>
            <a:r>
              <a:rPr lang="en-US" dirty="0"/>
              <a:t>How to use SSL/TLS with Node.js</a:t>
            </a:r>
          </a:p>
        </p:txBody>
      </p:sp>
      <p:sp>
        <p:nvSpPr>
          <p:cNvPr id="5" name="Content Placeholder 4">
            <a:extLst>
              <a:ext uri="{FF2B5EF4-FFF2-40B4-BE49-F238E27FC236}">
                <a16:creationId xmlns:a16="http://schemas.microsoft.com/office/drawing/2014/main" id="{D8002C5D-A26A-4525-B58D-40C6AFD60465}"/>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98610672-20A0-4DF4-BC37-0AAC94645E70}"/>
              </a:ext>
            </a:extLst>
          </p:cNvPr>
          <p:cNvSpPr>
            <a:spLocks noGrp="1"/>
          </p:cNvSpPr>
          <p:nvPr>
            <p:ph sz="quarter" idx="12"/>
          </p:nvPr>
        </p:nvSpPr>
        <p:spPr>
          <a:xfrm>
            <a:off x="838200" y="2036433"/>
            <a:ext cx="5411993" cy="2545958"/>
          </a:xfrm>
        </p:spPr>
        <p:txBody>
          <a:bodyPr/>
          <a:lstStyle/>
          <a:p>
            <a:pPr marL="285750" indent="-285750">
              <a:buFont typeface="Arial" panose="020B0604020202020204" pitchFamily="34" charset="0"/>
              <a:buChar char="•"/>
            </a:pPr>
            <a:r>
              <a:rPr lang="en-US" dirty="0"/>
              <a:t>Https everywhere</a:t>
            </a:r>
          </a:p>
          <a:p>
            <a:pPr marL="285750" indent="-285750">
              <a:buFont typeface="Arial" panose="020B0604020202020204" pitchFamily="34" charset="0"/>
              <a:buChar char="•"/>
            </a:pPr>
            <a:r>
              <a:rPr lang="en-US" dirty="0"/>
              <a:t>Basic Communication</a:t>
            </a:r>
          </a:p>
          <a:p>
            <a:pPr marL="285750" indent="-285750">
              <a:buFont typeface="Arial" panose="020B0604020202020204" pitchFamily="34" charset="0"/>
              <a:buChar char="•"/>
            </a:pPr>
            <a:r>
              <a:rPr lang="en-US" dirty="0"/>
              <a:t>HTTPS</a:t>
            </a:r>
          </a:p>
          <a:p>
            <a:pPr marL="285750" indent="-285750">
              <a:buFont typeface="Arial" panose="020B0604020202020204" pitchFamily="34" charset="0"/>
              <a:buChar char="•"/>
            </a:pPr>
            <a:r>
              <a:rPr lang="en-US" dirty="0"/>
              <a:t>Generating Certificates</a:t>
            </a:r>
          </a:p>
          <a:p>
            <a:pPr marL="285750" indent="-285750">
              <a:buFont typeface="Arial" panose="020B0604020202020204" pitchFamily="34" charset="0"/>
              <a:buChar char="•"/>
            </a:pPr>
            <a:r>
              <a:rPr lang="en-US" dirty="0"/>
              <a:t>HTTP Strict Transport Security</a:t>
            </a:r>
          </a:p>
        </p:txBody>
      </p:sp>
    </p:spTree>
    <p:extLst>
      <p:ext uri="{BB962C8B-B14F-4D97-AF65-F5344CB8AC3E}">
        <p14:creationId xmlns:p14="http://schemas.microsoft.com/office/powerpoint/2010/main" val="928078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a:t>Agenda</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34"/>
          </p:nvPr>
        </p:nvSpPr>
        <p:spPr/>
        <p:txBody>
          <a:bodyPr>
            <a:normAutofit/>
          </a:bodyPr>
          <a:lstStyle/>
          <a:p>
            <a:r>
              <a:rPr lang="en-US" dirty="0"/>
              <a:t>Node Testing for Beginners</a:t>
            </a:r>
          </a:p>
          <a:p>
            <a:r>
              <a:rPr lang="en-US" dirty="0"/>
              <a:t>How to use SSL/TLS with Node.js</a:t>
            </a:r>
          </a:p>
          <a:p>
            <a:r>
              <a:rPr lang="en-US" dirty="0"/>
              <a:t>Setup Docker and Node.js</a:t>
            </a:r>
          </a:p>
          <a:p>
            <a:r>
              <a:rPr lang="en-US" dirty="0"/>
              <a:t>Configure Nginx and SSL with Node.js</a:t>
            </a:r>
          </a:p>
          <a:p>
            <a:r>
              <a:rPr lang="en-US" dirty="0"/>
              <a:t>Using Docker for Node.js Development</a:t>
            </a:r>
          </a:p>
          <a:p>
            <a:r>
              <a:rPr lang="en-US" dirty="0"/>
              <a:t>Q&amp;A</a:t>
            </a:r>
          </a:p>
        </p:txBody>
      </p:sp>
    </p:spTree>
    <p:extLst>
      <p:ext uri="{BB962C8B-B14F-4D97-AF65-F5344CB8AC3E}">
        <p14:creationId xmlns:p14="http://schemas.microsoft.com/office/powerpoint/2010/main" val="274438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997DED-AB7A-4012-B3B7-16A9D18ED5D4}"/>
              </a:ext>
            </a:extLst>
          </p:cNvPr>
          <p:cNvSpPr>
            <a:spLocks noGrp="1"/>
          </p:cNvSpPr>
          <p:nvPr>
            <p:ph type="title"/>
          </p:nvPr>
        </p:nvSpPr>
        <p:spPr/>
        <p:txBody>
          <a:bodyPr/>
          <a:lstStyle/>
          <a:p>
            <a:r>
              <a:rPr lang="en-US" dirty="0"/>
              <a:t>HTTPS Everywhere</a:t>
            </a:r>
          </a:p>
        </p:txBody>
      </p:sp>
      <p:sp>
        <p:nvSpPr>
          <p:cNvPr id="6" name="Content Placeholder 5">
            <a:extLst>
              <a:ext uri="{FF2B5EF4-FFF2-40B4-BE49-F238E27FC236}">
                <a16:creationId xmlns:a16="http://schemas.microsoft.com/office/drawing/2014/main" id="{B1D60BDE-5E90-4785-A603-A1885AF3ABD7}"/>
              </a:ext>
            </a:extLst>
          </p:cNvPr>
          <p:cNvSpPr>
            <a:spLocks noGrp="1"/>
          </p:cNvSpPr>
          <p:nvPr>
            <p:ph sz="quarter" idx="34"/>
          </p:nvPr>
        </p:nvSpPr>
        <p:spPr/>
        <p:txBody>
          <a:bodyPr/>
          <a:lstStyle/>
          <a:p>
            <a:r>
              <a:rPr lang="en-US" dirty="0"/>
              <a:t>In 2020, there’s no reason for your website not to use HTTPS. Visitors expect it, Google uses it as a ranking factor and browser makers will happily name and shame those sites not using it.</a:t>
            </a:r>
          </a:p>
          <a:p>
            <a:r>
              <a:rPr lang="en-US" dirty="0"/>
              <a:t>In this tutorial, I’ll walk you through a practical example of how to add a Let’s Encrypt–generated certificate to your Express.js server.</a:t>
            </a:r>
          </a:p>
          <a:p>
            <a:r>
              <a:rPr lang="en-US" dirty="0"/>
              <a:t>But protecting our sites and apps with HTTPS isn’t enough. We should also demand encrypted connections from the servers we’re talking to. We’ll see that possibilities exist to activate the SSL/TLS layer even when it’s not enabled by default.</a:t>
            </a:r>
          </a:p>
        </p:txBody>
      </p:sp>
    </p:spTree>
    <p:extLst>
      <p:ext uri="{BB962C8B-B14F-4D97-AF65-F5344CB8AC3E}">
        <p14:creationId xmlns:p14="http://schemas.microsoft.com/office/powerpoint/2010/main" val="1262825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997DED-AB7A-4012-B3B7-16A9D18ED5D4}"/>
              </a:ext>
            </a:extLst>
          </p:cNvPr>
          <p:cNvSpPr>
            <a:spLocks noGrp="1"/>
          </p:cNvSpPr>
          <p:nvPr>
            <p:ph type="title"/>
          </p:nvPr>
        </p:nvSpPr>
        <p:spPr/>
        <p:txBody>
          <a:bodyPr/>
          <a:lstStyle/>
          <a:p>
            <a:r>
              <a:rPr lang="en-US" dirty="0"/>
              <a:t>HTTPS Everywhere (2)</a:t>
            </a:r>
          </a:p>
        </p:txBody>
      </p:sp>
      <p:sp>
        <p:nvSpPr>
          <p:cNvPr id="6" name="Content Placeholder 5">
            <a:extLst>
              <a:ext uri="{FF2B5EF4-FFF2-40B4-BE49-F238E27FC236}">
                <a16:creationId xmlns:a16="http://schemas.microsoft.com/office/drawing/2014/main" id="{B1D60BDE-5E90-4785-A603-A1885AF3ABD7}"/>
              </a:ext>
            </a:extLst>
          </p:cNvPr>
          <p:cNvSpPr>
            <a:spLocks noGrp="1"/>
          </p:cNvSpPr>
          <p:nvPr>
            <p:ph sz="quarter" idx="34"/>
          </p:nvPr>
        </p:nvSpPr>
        <p:spPr/>
        <p:txBody>
          <a:bodyPr>
            <a:normAutofit fontScale="92500"/>
          </a:bodyPr>
          <a:lstStyle/>
          <a:p>
            <a:r>
              <a:rPr lang="en-US" dirty="0"/>
              <a:t>The HTTP/2 specification was published as RFC 7540 in May 2015</a:t>
            </a:r>
          </a:p>
          <a:p>
            <a:r>
              <a:rPr lang="en-US" dirty="0"/>
              <a:t>Currently no browser supports HTTP/2 unencrypted</a:t>
            </a:r>
          </a:p>
          <a:p>
            <a:r>
              <a:rPr lang="en-US" dirty="0"/>
              <a:t>This gives HTTPS another boost</a:t>
            </a:r>
          </a:p>
          <a:p>
            <a:r>
              <a:rPr lang="en-US" dirty="0"/>
              <a:t>From the perspective of a website running in the browser (at the application level):</a:t>
            </a:r>
          </a:p>
          <a:p>
            <a:pPr lvl="1"/>
            <a:r>
              <a:rPr lang="en-US" dirty="0"/>
              <a:t>Client Browser</a:t>
            </a:r>
          </a:p>
          <a:p>
            <a:pPr lvl="1"/>
            <a:r>
              <a:rPr lang="en-US" dirty="0"/>
              <a:t>HTTP</a:t>
            </a:r>
          </a:p>
          <a:p>
            <a:pPr lvl="1"/>
            <a:r>
              <a:rPr lang="en-US" dirty="0"/>
              <a:t>SSL/TLS</a:t>
            </a:r>
          </a:p>
          <a:p>
            <a:pPr lvl="1"/>
            <a:r>
              <a:rPr lang="en-US" dirty="0"/>
              <a:t>TCP</a:t>
            </a:r>
          </a:p>
          <a:p>
            <a:pPr lvl="1"/>
            <a:r>
              <a:rPr lang="en-US" dirty="0"/>
              <a:t>IP</a:t>
            </a:r>
          </a:p>
          <a:p>
            <a:r>
              <a:rPr lang="en-US" dirty="0"/>
              <a:t>HTTPS is nothing more than HTTP protocol on top of SSL/TLS.</a:t>
            </a:r>
          </a:p>
        </p:txBody>
      </p:sp>
    </p:spTree>
    <p:extLst>
      <p:ext uri="{BB962C8B-B14F-4D97-AF65-F5344CB8AC3E}">
        <p14:creationId xmlns:p14="http://schemas.microsoft.com/office/powerpoint/2010/main" val="3900715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997DED-AB7A-4012-B3B7-16A9D18ED5D4}"/>
              </a:ext>
            </a:extLst>
          </p:cNvPr>
          <p:cNvSpPr>
            <a:spLocks noGrp="1"/>
          </p:cNvSpPr>
          <p:nvPr>
            <p:ph type="title"/>
          </p:nvPr>
        </p:nvSpPr>
        <p:spPr/>
        <p:txBody>
          <a:bodyPr/>
          <a:lstStyle/>
          <a:p>
            <a:r>
              <a:rPr lang="en-US" dirty="0"/>
              <a:t>HTTPS Everywhere (3)</a:t>
            </a:r>
          </a:p>
        </p:txBody>
      </p:sp>
      <p:sp>
        <p:nvSpPr>
          <p:cNvPr id="6" name="Content Placeholder 5">
            <a:extLst>
              <a:ext uri="{FF2B5EF4-FFF2-40B4-BE49-F238E27FC236}">
                <a16:creationId xmlns:a16="http://schemas.microsoft.com/office/drawing/2014/main" id="{B1D60BDE-5E90-4785-A603-A1885AF3ABD7}"/>
              </a:ext>
            </a:extLst>
          </p:cNvPr>
          <p:cNvSpPr>
            <a:spLocks noGrp="1"/>
          </p:cNvSpPr>
          <p:nvPr>
            <p:ph sz="quarter" idx="34"/>
          </p:nvPr>
        </p:nvSpPr>
        <p:spPr/>
        <p:txBody>
          <a:bodyPr>
            <a:normAutofit lnSpcReduction="10000"/>
          </a:bodyPr>
          <a:lstStyle/>
          <a:p>
            <a:r>
              <a:rPr lang="en-US" dirty="0"/>
              <a:t>One of the most common myths is that using SSL/TLS is computationally expensive and slows the server down</a:t>
            </a:r>
          </a:p>
          <a:p>
            <a:r>
              <a:rPr lang="en-US" dirty="0"/>
              <a:t>This is certainly not true anymore. We also don’t need any specialized hardware with cryptography units.</a:t>
            </a:r>
          </a:p>
          <a:p>
            <a:r>
              <a:rPr lang="en-US" dirty="0"/>
              <a:t>Even for Google, the SSL/TLS layer accounts for less than 1% of the CPU load and the network overhead of HTTPS as compared to HTTP is below 2%.</a:t>
            </a:r>
          </a:p>
          <a:p>
            <a:r>
              <a:rPr lang="en-US" dirty="0"/>
              <a:t>The most recent version is TLS 1.3. TLS is the successor of SSL, which is available in its latest release SSL 3.0</a:t>
            </a:r>
          </a:p>
          <a:p>
            <a:r>
              <a:rPr lang="en-US" dirty="0"/>
              <a:t>The changes from SSL to TLS preclude interoperability, but the basic procedure is, however, unchanged</a:t>
            </a:r>
          </a:p>
        </p:txBody>
      </p:sp>
    </p:spTree>
    <p:extLst>
      <p:ext uri="{BB962C8B-B14F-4D97-AF65-F5344CB8AC3E}">
        <p14:creationId xmlns:p14="http://schemas.microsoft.com/office/powerpoint/2010/main" val="716371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997DED-AB7A-4012-B3B7-16A9D18ED5D4}"/>
              </a:ext>
            </a:extLst>
          </p:cNvPr>
          <p:cNvSpPr>
            <a:spLocks noGrp="1"/>
          </p:cNvSpPr>
          <p:nvPr>
            <p:ph type="title"/>
          </p:nvPr>
        </p:nvSpPr>
        <p:spPr/>
        <p:txBody>
          <a:bodyPr/>
          <a:lstStyle/>
          <a:p>
            <a:r>
              <a:rPr lang="en-US" dirty="0"/>
              <a:t>HTTPS Everywhere (4)</a:t>
            </a:r>
          </a:p>
        </p:txBody>
      </p:sp>
      <p:sp>
        <p:nvSpPr>
          <p:cNvPr id="6" name="Content Placeholder 5">
            <a:extLst>
              <a:ext uri="{FF2B5EF4-FFF2-40B4-BE49-F238E27FC236}">
                <a16:creationId xmlns:a16="http://schemas.microsoft.com/office/drawing/2014/main" id="{B1D60BDE-5E90-4785-A603-A1885AF3ABD7}"/>
              </a:ext>
            </a:extLst>
          </p:cNvPr>
          <p:cNvSpPr>
            <a:spLocks noGrp="1"/>
          </p:cNvSpPr>
          <p:nvPr>
            <p:ph sz="quarter" idx="34"/>
          </p:nvPr>
        </p:nvSpPr>
        <p:spPr/>
        <p:txBody>
          <a:bodyPr>
            <a:normAutofit/>
          </a:bodyPr>
          <a:lstStyle/>
          <a:p>
            <a:r>
              <a:rPr lang="en-US" dirty="0"/>
              <a:t>TLS 1.3 uses hashing for some important operations. Recommended to use SHA2 or a stronger algorithm.</a:t>
            </a:r>
          </a:p>
          <a:p>
            <a:r>
              <a:rPr lang="en-US" dirty="0"/>
              <a:t>HTTPS is also gaining more attention for clients</a:t>
            </a:r>
          </a:p>
          <a:p>
            <a:pPr lvl="1"/>
            <a:r>
              <a:rPr lang="en-US" dirty="0"/>
              <a:t>Privacy and security concerns have always been around</a:t>
            </a:r>
          </a:p>
          <a:p>
            <a:pPr lvl="1"/>
            <a:r>
              <a:rPr lang="en-US" dirty="0"/>
              <a:t>With the growing amount of online accessible data and services, people are getting more and more concerned.</a:t>
            </a:r>
          </a:p>
          <a:p>
            <a:r>
              <a:rPr lang="en-US" dirty="0"/>
              <a:t>For those sites that don’t implement it, there is a useful browser extension—</a:t>
            </a:r>
            <a:r>
              <a:rPr lang="en-US" dirty="0">
                <a:hlinkClick r:id="rId2"/>
              </a:rPr>
              <a:t>HTTPS Everywhere from the EFF</a:t>
            </a:r>
            <a:r>
              <a:rPr lang="en-US" dirty="0"/>
              <a:t>—which encrypts our communications with most websites</a:t>
            </a:r>
          </a:p>
        </p:txBody>
      </p:sp>
    </p:spTree>
    <p:extLst>
      <p:ext uri="{BB962C8B-B14F-4D97-AF65-F5344CB8AC3E}">
        <p14:creationId xmlns:p14="http://schemas.microsoft.com/office/powerpoint/2010/main" val="2054545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8FBC2B2-B851-473F-A7AB-F73FF1BB7F12}"/>
              </a:ext>
            </a:extLst>
          </p:cNvPr>
          <p:cNvGrpSpPr/>
          <p:nvPr/>
        </p:nvGrpSpPr>
        <p:grpSpPr>
          <a:xfrm>
            <a:off x="2613312" y="3033797"/>
            <a:ext cx="1226127" cy="2317173"/>
            <a:chOff x="2914649" y="1842410"/>
            <a:chExt cx="1226127" cy="2317173"/>
          </a:xfrm>
        </p:grpSpPr>
        <p:sp>
          <p:nvSpPr>
            <p:cNvPr id="13" name="Rectangle: Rounded Corners 12">
              <a:extLst>
                <a:ext uri="{FF2B5EF4-FFF2-40B4-BE49-F238E27FC236}">
                  <a16:creationId xmlns:a16="http://schemas.microsoft.com/office/drawing/2014/main" id="{9159D25B-84D3-40FD-89E4-504774C37738}"/>
                </a:ext>
              </a:extLst>
            </p:cNvPr>
            <p:cNvSpPr/>
            <p:nvPr/>
          </p:nvSpPr>
          <p:spPr>
            <a:xfrm>
              <a:off x="2914649" y="1842410"/>
              <a:ext cx="1226127" cy="23171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F08072CE-2652-4A76-84AE-602B5E88E3F8}"/>
                </a:ext>
              </a:extLst>
            </p:cNvPr>
            <p:cNvGrpSpPr/>
            <p:nvPr/>
          </p:nvGrpSpPr>
          <p:grpSpPr>
            <a:xfrm>
              <a:off x="3190009" y="2696197"/>
              <a:ext cx="675409" cy="911938"/>
              <a:chOff x="2078182" y="2625436"/>
              <a:chExt cx="675409" cy="911938"/>
            </a:xfrm>
          </p:grpSpPr>
          <p:pic>
            <p:nvPicPr>
              <p:cNvPr id="6" name="Picture 5" descr="A close up of a device&#10;&#10;Description automatically generated">
                <a:extLst>
                  <a:ext uri="{FF2B5EF4-FFF2-40B4-BE49-F238E27FC236}">
                    <a16:creationId xmlns:a16="http://schemas.microsoft.com/office/drawing/2014/main" id="{A042F357-D73A-4AC7-B2EA-74524DF887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2625436"/>
                <a:ext cx="609600" cy="609600"/>
              </a:xfrm>
              <a:prstGeom prst="rect">
                <a:avLst/>
              </a:prstGeom>
            </p:spPr>
          </p:pic>
          <p:sp>
            <p:nvSpPr>
              <p:cNvPr id="7" name="TextBox 6">
                <a:extLst>
                  <a:ext uri="{FF2B5EF4-FFF2-40B4-BE49-F238E27FC236}">
                    <a16:creationId xmlns:a16="http://schemas.microsoft.com/office/drawing/2014/main" id="{F05EF81C-384C-44C2-9617-1FE9F5A73A60}"/>
                  </a:ext>
                </a:extLst>
              </p:cNvPr>
              <p:cNvSpPr txBox="1"/>
              <p:nvPr/>
            </p:nvSpPr>
            <p:spPr>
              <a:xfrm>
                <a:off x="2078182" y="3229597"/>
                <a:ext cx="675409" cy="307777"/>
              </a:xfrm>
              <a:prstGeom prst="rect">
                <a:avLst/>
              </a:prstGeom>
              <a:noFill/>
            </p:spPr>
            <p:txBody>
              <a:bodyPr wrap="square" rtlCol="0">
                <a:spAutoFit/>
              </a:bodyPr>
              <a:lstStyle/>
              <a:p>
                <a:pPr algn="ctr"/>
                <a:r>
                  <a:rPr lang="en-US" sz="1400" b="1" dirty="0">
                    <a:solidFill>
                      <a:schemeClr val="bg1">
                        <a:lumMod val="65000"/>
                      </a:schemeClr>
                    </a:solidFill>
                  </a:rPr>
                  <a:t>Client</a:t>
                </a:r>
              </a:p>
            </p:txBody>
          </p:sp>
        </p:grpSp>
      </p:grpSp>
      <p:grpSp>
        <p:nvGrpSpPr>
          <p:cNvPr id="15" name="Group 14">
            <a:extLst>
              <a:ext uri="{FF2B5EF4-FFF2-40B4-BE49-F238E27FC236}">
                <a16:creationId xmlns:a16="http://schemas.microsoft.com/office/drawing/2014/main" id="{86A201F1-BCD6-4FE9-9D96-BD14E54F050C}"/>
              </a:ext>
            </a:extLst>
          </p:cNvPr>
          <p:cNvGrpSpPr/>
          <p:nvPr/>
        </p:nvGrpSpPr>
        <p:grpSpPr>
          <a:xfrm>
            <a:off x="6977494" y="2959123"/>
            <a:ext cx="1226127" cy="2317173"/>
            <a:chOff x="7278831" y="1767736"/>
            <a:chExt cx="1226127" cy="2317173"/>
          </a:xfrm>
        </p:grpSpPr>
        <p:sp>
          <p:nvSpPr>
            <p:cNvPr id="14" name="Rectangle: Rounded Corners 13">
              <a:extLst>
                <a:ext uri="{FF2B5EF4-FFF2-40B4-BE49-F238E27FC236}">
                  <a16:creationId xmlns:a16="http://schemas.microsoft.com/office/drawing/2014/main" id="{928A392F-BECA-4321-8599-66BBC75C9C41}"/>
                </a:ext>
              </a:extLst>
            </p:cNvPr>
            <p:cNvSpPr/>
            <p:nvPr/>
          </p:nvSpPr>
          <p:spPr>
            <a:xfrm>
              <a:off x="7278831" y="1767736"/>
              <a:ext cx="1226127" cy="2317173"/>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C3835209-A1D4-4DB3-B229-1E912B8F1C6B}"/>
                </a:ext>
              </a:extLst>
            </p:cNvPr>
            <p:cNvGrpSpPr/>
            <p:nvPr/>
          </p:nvGrpSpPr>
          <p:grpSpPr>
            <a:xfrm>
              <a:off x="7554191" y="2521511"/>
              <a:ext cx="675409" cy="1086624"/>
              <a:chOff x="6203373" y="2530321"/>
              <a:chExt cx="675409" cy="1086624"/>
            </a:xfrm>
          </p:grpSpPr>
          <p:pic>
            <p:nvPicPr>
              <p:cNvPr id="10" name="Picture 9" descr="A close up of a box&#10;&#10;Description automatically generated">
                <a:extLst>
                  <a:ext uri="{FF2B5EF4-FFF2-40B4-BE49-F238E27FC236}">
                    <a16:creationId xmlns:a16="http://schemas.microsoft.com/office/drawing/2014/main" id="{B9DC1D5D-C617-42DC-B63F-D7EDE0F65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959" y="2530321"/>
                <a:ext cx="647700" cy="809625"/>
              </a:xfrm>
              <a:prstGeom prst="rect">
                <a:avLst/>
              </a:prstGeom>
            </p:spPr>
          </p:pic>
          <p:sp>
            <p:nvSpPr>
              <p:cNvPr id="11" name="TextBox 10">
                <a:extLst>
                  <a:ext uri="{FF2B5EF4-FFF2-40B4-BE49-F238E27FC236}">
                    <a16:creationId xmlns:a16="http://schemas.microsoft.com/office/drawing/2014/main" id="{E448ED86-79DB-4B9A-9605-C9B25CC1FCDD}"/>
                  </a:ext>
                </a:extLst>
              </p:cNvPr>
              <p:cNvSpPr txBox="1"/>
              <p:nvPr/>
            </p:nvSpPr>
            <p:spPr>
              <a:xfrm>
                <a:off x="6203373" y="3339946"/>
                <a:ext cx="675409" cy="276999"/>
              </a:xfrm>
              <a:prstGeom prst="rect">
                <a:avLst/>
              </a:prstGeom>
              <a:noFill/>
            </p:spPr>
            <p:txBody>
              <a:bodyPr wrap="square" rtlCol="0">
                <a:spAutoFit/>
              </a:bodyPr>
              <a:lstStyle/>
              <a:p>
                <a:pPr algn="ctr"/>
                <a:r>
                  <a:rPr lang="en-US" sz="1200" b="1" dirty="0">
                    <a:solidFill>
                      <a:schemeClr val="bg1">
                        <a:lumMod val="50000"/>
                      </a:schemeClr>
                    </a:solidFill>
                  </a:rPr>
                  <a:t>Server</a:t>
                </a:r>
              </a:p>
            </p:txBody>
          </p:sp>
        </p:grpSp>
      </p:grpSp>
      <p:cxnSp>
        <p:nvCxnSpPr>
          <p:cNvPr id="18" name="Straight Arrow Connector 17">
            <a:extLst>
              <a:ext uri="{FF2B5EF4-FFF2-40B4-BE49-F238E27FC236}">
                <a16:creationId xmlns:a16="http://schemas.microsoft.com/office/drawing/2014/main" id="{B7643425-5E34-4E15-BEF5-35CFE23CC3B6}"/>
              </a:ext>
            </a:extLst>
          </p:cNvPr>
          <p:cNvCxnSpPr/>
          <p:nvPr/>
        </p:nvCxnSpPr>
        <p:spPr>
          <a:xfrm>
            <a:off x="3839439" y="3238396"/>
            <a:ext cx="31380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3D878C8-3E4F-44E4-885F-7B237CF6671A}"/>
              </a:ext>
            </a:extLst>
          </p:cNvPr>
          <p:cNvSpPr txBox="1"/>
          <p:nvPr/>
        </p:nvSpPr>
        <p:spPr>
          <a:xfrm>
            <a:off x="5065566" y="2959123"/>
            <a:ext cx="623454" cy="276999"/>
          </a:xfrm>
          <a:prstGeom prst="rect">
            <a:avLst/>
          </a:prstGeom>
          <a:noFill/>
        </p:spPr>
        <p:txBody>
          <a:bodyPr wrap="square" rtlCol="0">
            <a:spAutoFit/>
          </a:bodyPr>
          <a:lstStyle/>
          <a:p>
            <a:r>
              <a:rPr lang="en-US" sz="1200" dirty="0"/>
              <a:t>Hello</a:t>
            </a:r>
          </a:p>
        </p:txBody>
      </p:sp>
      <p:cxnSp>
        <p:nvCxnSpPr>
          <p:cNvPr id="21" name="Straight Arrow Connector 20">
            <a:extLst>
              <a:ext uri="{FF2B5EF4-FFF2-40B4-BE49-F238E27FC236}">
                <a16:creationId xmlns:a16="http://schemas.microsoft.com/office/drawing/2014/main" id="{4ADF78CB-3FE3-495B-8274-422A2F810E96}"/>
              </a:ext>
            </a:extLst>
          </p:cNvPr>
          <p:cNvCxnSpPr/>
          <p:nvPr/>
        </p:nvCxnSpPr>
        <p:spPr>
          <a:xfrm flipH="1">
            <a:off x="3839439" y="3622860"/>
            <a:ext cx="31380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6ADC6415-07CD-461A-9365-0BB08DEAC296}"/>
              </a:ext>
            </a:extLst>
          </p:cNvPr>
          <p:cNvSpPr txBox="1"/>
          <p:nvPr/>
        </p:nvSpPr>
        <p:spPr>
          <a:xfrm>
            <a:off x="4946069" y="3345861"/>
            <a:ext cx="924794" cy="276999"/>
          </a:xfrm>
          <a:prstGeom prst="rect">
            <a:avLst/>
          </a:prstGeom>
          <a:noFill/>
        </p:spPr>
        <p:txBody>
          <a:bodyPr wrap="square" rtlCol="0">
            <a:spAutoFit/>
          </a:bodyPr>
          <a:lstStyle/>
          <a:p>
            <a:pPr algn="ctr"/>
            <a:r>
              <a:rPr lang="en-US" sz="1200" b="1" dirty="0"/>
              <a:t>server.cer</a:t>
            </a:r>
          </a:p>
        </p:txBody>
      </p:sp>
      <p:grpSp>
        <p:nvGrpSpPr>
          <p:cNvPr id="27" name="Group 26">
            <a:extLst>
              <a:ext uri="{FF2B5EF4-FFF2-40B4-BE49-F238E27FC236}">
                <a16:creationId xmlns:a16="http://schemas.microsoft.com/office/drawing/2014/main" id="{EDD4947D-9803-47A4-A8D9-0329A5DFADD0}"/>
              </a:ext>
            </a:extLst>
          </p:cNvPr>
          <p:cNvGrpSpPr/>
          <p:nvPr/>
        </p:nvGrpSpPr>
        <p:grpSpPr>
          <a:xfrm>
            <a:off x="4431718" y="521751"/>
            <a:ext cx="1891149" cy="1809581"/>
            <a:chOff x="4987632" y="1051606"/>
            <a:chExt cx="1891149" cy="1809581"/>
          </a:xfrm>
        </p:grpSpPr>
        <p:pic>
          <p:nvPicPr>
            <p:cNvPr id="24" name="Picture 23" descr="A close up of a device&#10;&#10;Description automatically generated">
              <a:extLst>
                <a:ext uri="{FF2B5EF4-FFF2-40B4-BE49-F238E27FC236}">
                  <a16:creationId xmlns:a16="http://schemas.microsoft.com/office/drawing/2014/main" id="{84A4ADAB-3813-484C-ACEA-990462E1CF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1304" y="1051606"/>
              <a:ext cx="1228725" cy="1228725"/>
            </a:xfrm>
            <a:prstGeom prst="rect">
              <a:avLst/>
            </a:prstGeom>
          </p:spPr>
        </p:pic>
        <p:sp>
          <p:nvSpPr>
            <p:cNvPr id="26" name="TextBox 25">
              <a:extLst>
                <a:ext uri="{FF2B5EF4-FFF2-40B4-BE49-F238E27FC236}">
                  <a16:creationId xmlns:a16="http://schemas.microsoft.com/office/drawing/2014/main" id="{2D45BA41-9FBE-4DFE-845B-53C831B7C74D}"/>
                </a:ext>
              </a:extLst>
            </p:cNvPr>
            <p:cNvSpPr txBox="1"/>
            <p:nvPr/>
          </p:nvSpPr>
          <p:spPr>
            <a:xfrm>
              <a:off x="4987632" y="2337967"/>
              <a:ext cx="1891149" cy="523220"/>
            </a:xfrm>
            <a:prstGeom prst="rect">
              <a:avLst/>
            </a:prstGeom>
            <a:noFill/>
          </p:spPr>
          <p:txBody>
            <a:bodyPr wrap="square" rtlCol="0">
              <a:spAutoFit/>
            </a:bodyPr>
            <a:lstStyle/>
            <a:p>
              <a:pPr algn="ctr"/>
              <a:r>
                <a:rPr lang="en-US" sz="1400" b="1" dirty="0"/>
                <a:t>Certificate Authority (CA)</a:t>
              </a:r>
            </a:p>
          </p:txBody>
        </p:sp>
      </p:grpSp>
      <p:cxnSp>
        <p:nvCxnSpPr>
          <p:cNvPr id="29" name="Connector: Elbow 28">
            <a:extLst>
              <a:ext uri="{FF2B5EF4-FFF2-40B4-BE49-F238E27FC236}">
                <a16:creationId xmlns:a16="http://schemas.microsoft.com/office/drawing/2014/main" id="{521BAEE2-4FEE-4C47-AB25-C6B9A5F62202}"/>
              </a:ext>
            </a:extLst>
          </p:cNvPr>
          <p:cNvCxnSpPr>
            <a:cxnSpLocks/>
            <a:stCxn id="13" idx="1"/>
            <a:endCxn id="24" idx="1"/>
          </p:cNvCxnSpPr>
          <p:nvPr/>
        </p:nvCxnSpPr>
        <p:spPr>
          <a:xfrm rot="10800000" flipH="1">
            <a:off x="2613312" y="1136114"/>
            <a:ext cx="2082078" cy="3056270"/>
          </a:xfrm>
          <a:prstGeom prst="bentConnector3">
            <a:avLst>
              <a:gd name="adj1" fmla="val -35932"/>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AC20D78B-C3EB-4F64-A8E6-5F75208D4EB5}"/>
              </a:ext>
            </a:extLst>
          </p:cNvPr>
          <p:cNvSpPr txBox="1"/>
          <p:nvPr/>
        </p:nvSpPr>
        <p:spPr>
          <a:xfrm>
            <a:off x="1927510" y="2069722"/>
            <a:ext cx="1371600" cy="461665"/>
          </a:xfrm>
          <a:prstGeom prst="rect">
            <a:avLst/>
          </a:prstGeom>
          <a:noFill/>
        </p:spPr>
        <p:txBody>
          <a:bodyPr wrap="square" rtlCol="0">
            <a:spAutoFit/>
          </a:bodyPr>
          <a:lstStyle/>
          <a:p>
            <a:pPr algn="ctr"/>
            <a:r>
              <a:rPr lang="en-US" sz="1200" dirty="0"/>
              <a:t>Verify certificate (server.cer)</a:t>
            </a:r>
          </a:p>
        </p:txBody>
      </p:sp>
      <p:sp>
        <p:nvSpPr>
          <p:cNvPr id="45" name="Rectangle 44">
            <a:extLst>
              <a:ext uri="{FF2B5EF4-FFF2-40B4-BE49-F238E27FC236}">
                <a16:creationId xmlns:a16="http://schemas.microsoft.com/office/drawing/2014/main" id="{529A1A40-8E5E-436F-AFC8-C90F259A5401}"/>
              </a:ext>
            </a:extLst>
          </p:cNvPr>
          <p:cNvSpPr/>
          <p:nvPr/>
        </p:nvSpPr>
        <p:spPr>
          <a:xfrm>
            <a:off x="4275857" y="3875990"/>
            <a:ext cx="2415453" cy="98841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44" name="Group 43">
            <a:extLst>
              <a:ext uri="{FF2B5EF4-FFF2-40B4-BE49-F238E27FC236}">
                <a16:creationId xmlns:a16="http://schemas.microsoft.com/office/drawing/2014/main" id="{17624091-1522-4BEB-9521-7550986A1F10}"/>
              </a:ext>
            </a:extLst>
          </p:cNvPr>
          <p:cNvGrpSpPr/>
          <p:nvPr/>
        </p:nvGrpSpPr>
        <p:grpSpPr>
          <a:xfrm>
            <a:off x="4275857" y="4033121"/>
            <a:ext cx="1165080" cy="754807"/>
            <a:chOff x="663720" y="5217251"/>
            <a:chExt cx="1165080" cy="754807"/>
          </a:xfrm>
        </p:grpSpPr>
        <p:pic>
          <p:nvPicPr>
            <p:cNvPr id="38" name="Picture 37">
              <a:extLst>
                <a:ext uri="{FF2B5EF4-FFF2-40B4-BE49-F238E27FC236}">
                  <a16:creationId xmlns:a16="http://schemas.microsoft.com/office/drawing/2014/main" id="{55D6556D-D715-4829-A5CF-B4A8FA8968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95" y="5217251"/>
              <a:ext cx="514350" cy="247650"/>
            </a:xfrm>
            <a:prstGeom prst="rect">
              <a:avLst/>
            </a:prstGeom>
          </p:spPr>
        </p:pic>
        <p:sp>
          <p:nvSpPr>
            <p:cNvPr id="39" name="TextBox 38">
              <a:extLst>
                <a:ext uri="{FF2B5EF4-FFF2-40B4-BE49-F238E27FC236}">
                  <a16:creationId xmlns:a16="http://schemas.microsoft.com/office/drawing/2014/main" id="{B205DED9-0ECA-478E-BDCF-75BEBD85606E}"/>
                </a:ext>
              </a:extLst>
            </p:cNvPr>
            <p:cNvSpPr txBox="1"/>
            <p:nvPr/>
          </p:nvSpPr>
          <p:spPr>
            <a:xfrm>
              <a:off x="663720" y="5571948"/>
              <a:ext cx="1165080" cy="400110"/>
            </a:xfrm>
            <a:prstGeom prst="rect">
              <a:avLst/>
            </a:prstGeom>
            <a:noFill/>
          </p:spPr>
          <p:txBody>
            <a:bodyPr wrap="square" rtlCol="0">
              <a:spAutoFit/>
            </a:bodyPr>
            <a:lstStyle/>
            <a:p>
              <a:pPr algn="ctr"/>
              <a:r>
                <a:rPr lang="en-US" sz="1000" b="1" dirty="0"/>
                <a:t>Public key from server.cer</a:t>
              </a:r>
            </a:p>
          </p:txBody>
        </p:sp>
      </p:grpSp>
      <p:pic>
        <p:nvPicPr>
          <p:cNvPr id="41" name="Picture 40">
            <a:extLst>
              <a:ext uri="{FF2B5EF4-FFF2-40B4-BE49-F238E27FC236}">
                <a16:creationId xmlns:a16="http://schemas.microsoft.com/office/drawing/2014/main" id="{113BD686-D27E-4FD3-9125-F0BCC90779FA}"/>
              </a:ext>
            </a:extLst>
          </p:cNvPr>
          <p:cNvPicPr>
            <a:picLocks noChangeAspect="1"/>
          </p:cNvPicPr>
          <p:nvPr/>
        </p:nvPicPr>
        <p:blipFill>
          <a:blip r:embed="rId6"/>
          <a:stretch>
            <a:fillRect/>
          </a:stretch>
        </p:blipFill>
        <p:spPr>
          <a:xfrm>
            <a:off x="5558918" y="4080758"/>
            <a:ext cx="964624" cy="242712"/>
          </a:xfrm>
          <a:prstGeom prst="rect">
            <a:avLst/>
          </a:prstGeom>
        </p:spPr>
      </p:pic>
      <p:sp>
        <p:nvSpPr>
          <p:cNvPr id="42" name="TextBox 41">
            <a:extLst>
              <a:ext uri="{FF2B5EF4-FFF2-40B4-BE49-F238E27FC236}">
                <a16:creationId xmlns:a16="http://schemas.microsoft.com/office/drawing/2014/main" id="{8C0D9242-404A-4F15-BDE0-4E4709C49D65}"/>
              </a:ext>
            </a:extLst>
          </p:cNvPr>
          <p:cNvSpPr txBox="1"/>
          <p:nvPr/>
        </p:nvSpPr>
        <p:spPr>
          <a:xfrm>
            <a:off x="5429465" y="4294766"/>
            <a:ext cx="1165080" cy="400110"/>
          </a:xfrm>
          <a:prstGeom prst="rect">
            <a:avLst/>
          </a:prstGeom>
          <a:noFill/>
        </p:spPr>
        <p:txBody>
          <a:bodyPr wrap="square" rtlCol="0">
            <a:spAutoFit/>
          </a:bodyPr>
          <a:lstStyle/>
          <a:p>
            <a:pPr algn="ctr"/>
            <a:r>
              <a:rPr lang="en-US" sz="1000" b="1" dirty="0"/>
              <a:t>Client generate session key</a:t>
            </a:r>
          </a:p>
        </p:txBody>
      </p:sp>
      <p:sp>
        <p:nvSpPr>
          <p:cNvPr id="47" name="TextBox 46">
            <a:extLst>
              <a:ext uri="{FF2B5EF4-FFF2-40B4-BE49-F238E27FC236}">
                <a16:creationId xmlns:a16="http://schemas.microsoft.com/office/drawing/2014/main" id="{4CD4C131-4365-46C5-9A3A-D8060E935019}"/>
              </a:ext>
            </a:extLst>
          </p:cNvPr>
          <p:cNvSpPr txBox="1"/>
          <p:nvPr/>
        </p:nvSpPr>
        <p:spPr>
          <a:xfrm>
            <a:off x="4275857" y="4876005"/>
            <a:ext cx="2415453" cy="369332"/>
          </a:xfrm>
          <a:prstGeom prst="rect">
            <a:avLst/>
          </a:prstGeom>
          <a:noFill/>
        </p:spPr>
        <p:txBody>
          <a:bodyPr wrap="square" rtlCol="0">
            <a:spAutoFit/>
          </a:bodyPr>
          <a:lstStyle/>
          <a:p>
            <a:pPr algn="ctr"/>
            <a:r>
              <a:rPr lang="en-US" dirty="0"/>
              <a:t>Encoded session key</a:t>
            </a:r>
          </a:p>
        </p:txBody>
      </p:sp>
      <p:cxnSp>
        <p:nvCxnSpPr>
          <p:cNvPr id="49" name="Straight Arrow Connector 48">
            <a:extLst>
              <a:ext uri="{FF2B5EF4-FFF2-40B4-BE49-F238E27FC236}">
                <a16:creationId xmlns:a16="http://schemas.microsoft.com/office/drawing/2014/main" id="{5547AE07-97E3-4728-B9C1-3BF124A9FCB0}"/>
              </a:ext>
            </a:extLst>
          </p:cNvPr>
          <p:cNvCxnSpPr/>
          <p:nvPr/>
        </p:nvCxnSpPr>
        <p:spPr>
          <a:xfrm>
            <a:off x="3839439" y="4323470"/>
            <a:ext cx="313805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043A479B-A3B7-43B1-9990-EB86E95B7265}"/>
              </a:ext>
            </a:extLst>
          </p:cNvPr>
          <p:cNvPicPr>
            <a:picLocks noChangeAspect="1"/>
          </p:cNvPicPr>
          <p:nvPr/>
        </p:nvPicPr>
        <p:blipFill>
          <a:blip r:embed="rId6"/>
          <a:stretch>
            <a:fillRect/>
          </a:stretch>
        </p:blipFill>
        <p:spPr>
          <a:xfrm>
            <a:off x="9173324" y="3453482"/>
            <a:ext cx="964624" cy="242712"/>
          </a:xfrm>
          <a:prstGeom prst="rect">
            <a:avLst/>
          </a:prstGeom>
        </p:spPr>
      </p:pic>
      <p:sp>
        <p:nvSpPr>
          <p:cNvPr id="51" name="Rectangle 50">
            <a:extLst>
              <a:ext uri="{FF2B5EF4-FFF2-40B4-BE49-F238E27FC236}">
                <a16:creationId xmlns:a16="http://schemas.microsoft.com/office/drawing/2014/main" id="{F72CFD53-B132-49B5-A662-07BBEEE4938C}"/>
              </a:ext>
            </a:extLst>
          </p:cNvPr>
          <p:cNvSpPr/>
          <p:nvPr/>
        </p:nvSpPr>
        <p:spPr>
          <a:xfrm>
            <a:off x="8555180" y="4273155"/>
            <a:ext cx="1041257" cy="50023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t>Encoded session key</a:t>
            </a:r>
          </a:p>
        </p:txBody>
      </p:sp>
      <p:grpSp>
        <p:nvGrpSpPr>
          <p:cNvPr id="53" name="Group 52">
            <a:extLst>
              <a:ext uri="{FF2B5EF4-FFF2-40B4-BE49-F238E27FC236}">
                <a16:creationId xmlns:a16="http://schemas.microsoft.com/office/drawing/2014/main" id="{5647480B-855C-4E8F-979D-DA3447739C23}"/>
              </a:ext>
            </a:extLst>
          </p:cNvPr>
          <p:cNvGrpSpPr/>
          <p:nvPr/>
        </p:nvGrpSpPr>
        <p:grpSpPr>
          <a:xfrm>
            <a:off x="9985150" y="4274606"/>
            <a:ext cx="924870" cy="530935"/>
            <a:chOff x="10393388" y="4732161"/>
            <a:chExt cx="924870" cy="530935"/>
          </a:xfrm>
        </p:grpSpPr>
        <p:pic>
          <p:nvPicPr>
            <p:cNvPr id="36" name="Picture 35">
              <a:extLst>
                <a:ext uri="{FF2B5EF4-FFF2-40B4-BE49-F238E27FC236}">
                  <a16:creationId xmlns:a16="http://schemas.microsoft.com/office/drawing/2014/main" id="{AA6D0441-0D34-4957-8118-8E109A1190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8648" y="4732161"/>
              <a:ext cx="514350" cy="247650"/>
            </a:xfrm>
            <a:prstGeom prst="rect">
              <a:avLst/>
            </a:prstGeom>
          </p:spPr>
        </p:pic>
        <p:sp>
          <p:nvSpPr>
            <p:cNvPr id="52" name="TextBox 51">
              <a:extLst>
                <a:ext uri="{FF2B5EF4-FFF2-40B4-BE49-F238E27FC236}">
                  <a16:creationId xmlns:a16="http://schemas.microsoft.com/office/drawing/2014/main" id="{F9D22E69-778B-4025-873A-6325A61F3243}"/>
                </a:ext>
              </a:extLst>
            </p:cNvPr>
            <p:cNvSpPr txBox="1"/>
            <p:nvPr/>
          </p:nvSpPr>
          <p:spPr>
            <a:xfrm>
              <a:off x="10393388" y="5001486"/>
              <a:ext cx="924870" cy="261610"/>
            </a:xfrm>
            <a:prstGeom prst="rect">
              <a:avLst/>
            </a:prstGeom>
            <a:noFill/>
          </p:spPr>
          <p:txBody>
            <a:bodyPr wrap="square" rtlCol="0">
              <a:spAutoFit/>
            </a:bodyPr>
            <a:lstStyle/>
            <a:p>
              <a:pPr algn="ctr"/>
              <a:r>
                <a:rPr lang="en-US" sz="1100" b="1" dirty="0"/>
                <a:t>Private key</a:t>
              </a:r>
            </a:p>
          </p:txBody>
        </p:sp>
      </p:grpSp>
      <p:sp>
        <p:nvSpPr>
          <p:cNvPr id="54" name="TextBox 53">
            <a:extLst>
              <a:ext uri="{FF2B5EF4-FFF2-40B4-BE49-F238E27FC236}">
                <a16:creationId xmlns:a16="http://schemas.microsoft.com/office/drawing/2014/main" id="{5BD37FF9-77A3-40FD-87C8-9BC68A4A1D09}"/>
              </a:ext>
            </a:extLst>
          </p:cNvPr>
          <p:cNvSpPr txBox="1"/>
          <p:nvPr/>
        </p:nvSpPr>
        <p:spPr>
          <a:xfrm>
            <a:off x="9655636" y="4318668"/>
            <a:ext cx="453970" cy="369332"/>
          </a:xfrm>
          <a:prstGeom prst="rect">
            <a:avLst/>
          </a:prstGeom>
          <a:noFill/>
        </p:spPr>
        <p:txBody>
          <a:bodyPr wrap="none" rtlCol="0">
            <a:spAutoFit/>
          </a:bodyPr>
          <a:lstStyle/>
          <a:p>
            <a:r>
              <a:rPr lang="en-US" dirty="0">
                <a:solidFill>
                  <a:srgbClr val="0070C0"/>
                </a:solidFill>
              </a:rPr>
              <a:t>&lt;&lt;</a:t>
            </a:r>
          </a:p>
        </p:txBody>
      </p:sp>
      <p:cxnSp>
        <p:nvCxnSpPr>
          <p:cNvPr id="57" name="Straight Arrow Connector 56">
            <a:extLst>
              <a:ext uri="{FF2B5EF4-FFF2-40B4-BE49-F238E27FC236}">
                <a16:creationId xmlns:a16="http://schemas.microsoft.com/office/drawing/2014/main" id="{1D9110AD-BD13-4A2E-9028-7696F6808D52}"/>
              </a:ext>
            </a:extLst>
          </p:cNvPr>
          <p:cNvCxnSpPr>
            <a:endCxn id="50" idx="2"/>
          </p:cNvCxnSpPr>
          <p:nvPr/>
        </p:nvCxnSpPr>
        <p:spPr>
          <a:xfrm flipV="1">
            <a:off x="9655636" y="3696194"/>
            <a:ext cx="0" cy="49532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8" name="TextBox 57">
            <a:extLst>
              <a:ext uri="{FF2B5EF4-FFF2-40B4-BE49-F238E27FC236}">
                <a16:creationId xmlns:a16="http://schemas.microsoft.com/office/drawing/2014/main" id="{87CEE9C7-8276-40A7-809A-73566963C77E}"/>
              </a:ext>
            </a:extLst>
          </p:cNvPr>
          <p:cNvSpPr txBox="1"/>
          <p:nvPr/>
        </p:nvSpPr>
        <p:spPr>
          <a:xfrm>
            <a:off x="9655636" y="3823341"/>
            <a:ext cx="759826" cy="278142"/>
          </a:xfrm>
          <a:prstGeom prst="rect">
            <a:avLst/>
          </a:prstGeom>
          <a:noFill/>
        </p:spPr>
        <p:txBody>
          <a:bodyPr wrap="square" rtlCol="0">
            <a:spAutoFit/>
          </a:bodyPr>
          <a:lstStyle/>
          <a:p>
            <a:pPr algn="ctr"/>
            <a:r>
              <a:rPr lang="en-US" sz="1200" b="1" dirty="0"/>
              <a:t>Decode</a:t>
            </a:r>
          </a:p>
        </p:txBody>
      </p:sp>
      <p:cxnSp>
        <p:nvCxnSpPr>
          <p:cNvPr id="63" name="Connector: Elbow 62">
            <a:extLst>
              <a:ext uri="{FF2B5EF4-FFF2-40B4-BE49-F238E27FC236}">
                <a16:creationId xmlns:a16="http://schemas.microsoft.com/office/drawing/2014/main" id="{B5871E6C-EB02-4902-B9CC-A6905432F299}"/>
              </a:ext>
            </a:extLst>
          </p:cNvPr>
          <p:cNvCxnSpPr>
            <a:stCxn id="13" idx="2"/>
            <a:endCxn id="14" idx="2"/>
          </p:cNvCxnSpPr>
          <p:nvPr/>
        </p:nvCxnSpPr>
        <p:spPr>
          <a:xfrm rot="5400000" flipH="1" flipV="1">
            <a:off x="5371130" y="3131542"/>
            <a:ext cx="74674" cy="4364182"/>
          </a:xfrm>
          <a:prstGeom prst="bentConnector3">
            <a:avLst>
              <a:gd name="adj1" fmla="val -584431"/>
            </a:avLst>
          </a:prstGeom>
          <a:ln w="9525" cap="flat" cmpd="sng" algn="ctr">
            <a:solidFill>
              <a:schemeClr val="accent4"/>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65" name="Picture 64">
            <a:extLst>
              <a:ext uri="{FF2B5EF4-FFF2-40B4-BE49-F238E27FC236}">
                <a16:creationId xmlns:a16="http://schemas.microsoft.com/office/drawing/2014/main" id="{8BB66ACE-02B8-4A6F-9227-2D6AFFF137A0}"/>
              </a:ext>
            </a:extLst>
          </p:cNvPr>
          <p:cNvPicPr>
            <a:picLocks noChangeAspect="1"/>
          </p:cNvPicPr>
          <p:nvPr/>
        </p:nvPicPr>
        <p:blipFill>
          <a:blip r:embed="rId6"/>
          <a:stretch>
            <a:fillRect/>
          </a:stretch>
        </p:blipFill>
        <p:spPr>
          <a:xfrm>
            <a:off x="4858397" y="5545127"/>
            <a:ext cx="964624" cy="242712"/>
          </a:xfrm>
          <a:prstGeom prst="rect">
            <a:avLst/>
          </a:prstGeom>
        </p:spPr>
      </p:pic>
      <p:sp>
        <p:nvSpPr>
          <p:cNvPr id="66" name="TextBox 65">
            <a:extLst>
              <a:ext uri="{FF2B5EF4-FFF2-40B4-BE49-F238E27FC236}">
                <a16:creationId xmlns:a16="http://schemas.microsoft.com/office/drawing/2014/main" id="{0F321747-5DDD-4D60-A45D-20B13ACB56FF}"/>
              </a:ext>
            </a:extLst>
          </p:cNvPr>
          <p:cNvSpPr txBox="1"/>
          <p:nvPr/>
        </p:nvSpPr>
        <p:spPr>
          <a:xfrm>
            <a:off x="3195201" y="5787839"/>
            <a:ext cx="4364182" cy="369332"/>
          </a:xfrm>
          <a:prstGeom prst="rect">
            <a:avLst/>
          </a:prstGeom>
          <a:noFill/>
        </p:spPr>
        <p:txBody>
          <a:bodyPr wrap="square" rtlCol="0">
            <a:spAutoFit/>
          </a:bodyPr>
          <a:lstStyle/>
          <a:p>
            <a:pPr algn="ctr"/>
            <a:r>
              <a:rPr lang="en-US" dirty="0">
                <a:solidFill>
                  <a:schemeClr val="accent4"/>
                </a:solidFill>
              </a:rPr>
              <a:t>Data encoded with session key</a:t>
            </a:r>
          </a:p>
        </p:txBody>
      </p:sp>
    </p:spTree>
    <p:extLst>
      <p:ext uri="{BB962C8B-B14F-4D97-AF65-F5344CB8AC3E}">
        <p14:creationId xmlns:p14="http://schemas.microsoft.com/office/powerpoint/2010/main" val="490702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right)">
                                      <p:cBhvr>
                                        <p:cTn id="22" dur="500"/>
                                        <p:tgtEl>
                                          <p:spTgt spid="21"/>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down)">
                                      <p:cBhvr>
                                        <p:cTn id="34" dur="500"/>
                                        <p:tgtEl>
                                          <p:spTgt spid="29"/>
                                        </p:tgtEl>
                                      </p:cBhvr>
                                    </p:animEffec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0-#ppt_w/2"/>
                                          </p:val>
                                        </p:tav>
                                        <p:tav tm="100000">
                                          <p:val>
                                            <p:strVal val="#ppt_x"/>
                                          </p:val>
                                        </p:tav>
                                      </p:tavLst>
                                    </p:anim>
                                    <p:anim calcmode="lin" valueType="num">
                                      <p:cBhvr additive="base">
                                        <p:cTn id="52" dur="500" fill="hold"/>
                                        <p:tgtEl>
                                          <p:spTgt spid="44"/>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45"/>
                                        </p:tgtEl>
                                        <p:attrNameLst>
                                          <p:attrName>style.visibility</p:attrName>
                                        </p:attrNameLst>
                                      </p:cBhvr>
                                      <p:to>
                                        <p:strVal val="visible"/>
                                      </p:to>
                                    </p:se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left)">
                                      <p:cBhvr>
                                        <p:cTn id="63" dur="500"/>
                                        <p:tgtEl>
                                          <p:spTgt spid="4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wipe(left)">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barn(inVertical)">
                                      <p:cBhvr>
                                        <p:cTn id="73" dur="500"/>
                                        <p:tgtEl>
                                          <p:spTgt spid="53"/>
                                        </p:tgtEl>
                                      </p:cBhvr>
                                    </p:animEffect>
                                  </p:childTnLst>
                                </p:cTn>
                              </p:par>
                            </p:childTnLst>
                          </p:cTn>
                        </p:par>
                        <p:par>
                          <p:cTn id="74" fill="hold">
                            <p:stCondLst>
                              <p:cond delay="500"/>
                            </p:stCondLst>
                            <p:childTnLst>
                              <p:par>
                                <p:cTn id="75" presetID="22" presetClass="entr" presetSubtype="2" fill="hold" grpId="0" nodeType="after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57"/>
                                        </p:tgtEl>
                                        <p:attrNameLst>
                                          <p:attrName>style.visibility</p:attrName>
                                        </p:attrNameLst>
                                      </p:cBhvr>
                                      <p:to>
                                        <p:strVal val="visible"/>
                                      </p:to>
                                    </p:set>
                                    <p:animEffect transition="in" filter="wipe(down)">
                                      <p:cBhvr>
                                        <p:cTn id="82" dur="500"/>
                                        <p:tgtEl>
                                          <p:spTgt spid="57"/>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33" grpId="0"/>
      <p:bldP spid="45" grpId="0" animBg="1"/>
      <p:bldP spid="42" grpId="0"/>
      <p:bldP spid="47" grpId="0"/>
      <p:bldP spid="51" grpId="0" animBg="1"/>
      <p:bldP spid="54" grpId="0"/>
      <p:bldP spid="58" grpId="0"/>
      <p:bldP spid="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C82E7-02D8-4B52-ACDA-E0C91A742CF3}"/>
              </a:ext>
            </a:extLst>
          </p:cNvPr>
          <p:cNvSpPr>
            <a:spLocks noGrp="1"/>
          </p:cNvSpPr>
          <p:nvPr>
            <p:ph type="title"/>
          </p:nvPr>
        </p:nvSpPr>
        <p:spPr/>
        <p:txBody>
          <a:bodyPr/>
          <a:lstStyle/>
          <a:p>
            <a:r>
              <a:rPr lang="en-US" dirty="0"/>
              <a:t>HTTPS</a:t>
            </a:r>
          </a:p>
        </p:txBody>
      </p:sp>
      <p:sp>
        <p:nvSpPr>
          <p:cNvPr id="3" name="Content Placeholder 2">
            <a:extLst>
              <a:ext uri="{FF2B5EF4-FFF2-40B4-BE49-F238E27FC236}">
                <a16:creationId xmlns:a16="http://schemas.microsoft.com/office/drawing/2014/main" id="{B806370B-7945-4990-B3A6-9602969C1289}"/>
              </a:ext>
            </a:extLst>
          </p:cNvPr>
          <p:cNvSpPr>
            <a:spLocks noGrp="1"/>
          </p:cNvSpPr>
          <p:nvPr>
            <p:ph sz="quarter" idx="34"/>
          </p:nvPr>
        </p:nvSpPr>
        <p:spPr/>
        <p:txBody>
          <a:bodyPr/>
          <a:lstStyle/>
          <a:p>
            <a:r>
              <a:rPr lang="en-US" dirty="0"/>
              <a:t>By default, Node.js Servers content over HTTP.</a:t>
            </a:r>
          </a:p>
          <a:p>
            <a:r>
              <a:rPr lang="en-US" dirty="0"/>
              <a:t>But there’s also an HTTPS module that we have to use in order to communicate over a secure channel with the client</a:t>
            </a:r>
          </a:p>
        </p:txBody>
      </p:sp>
      <p:sp>
        <p:nvSpPr>
          <p:cNvPr id="4" name="Rectangle 1">
            <a:extLst>
              <a:ext uri="{FF2B5EF4-FFF2-40B4-BE49-F238E27FC236}">
                <a16:creationId xmlns:a16="http://schemas.microsoft.com/office/drawing/2014/main" id="{9A83A259-683E-41DF-BC6E-01283D8ADC0E}"/>
              </a:ext>
            </a:extLst>
          </p:cNvPr>
          <p:cNvSpPr>
            <a:spLocks noChangeArrowheads="1"/>
          </p:cNvSpPr>
          <p:nvPr/>
        </p:nvSpPr>
        <p:spPr bwMode="auto">
          <a:xfrm>
            <a:off x="1174172" y="2749542"/>
            <a:ext cx="4239491" cy="34163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https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fs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options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key</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fs.readFileSync(</a:t>
            </a:r>
            <a:r>
              <a:rPr kumimoji="0" lang="en-US" altLang="en-US" sz="1200" b="0" i="0" u="none" strike="noStrike" cap="none" normalizeH="0" baseline="0">
                <a:ln>
                  <a:noFill/>
                </a:ln>
                <a:solidFill>
                  <a:srgbClr val="F1FA8C"/>
                </a:solidFill>
                <a:effectLst/>
                <a:latin typeface="JetBrains Mono"/>
              </a:rPr>
              <a:t>"/srv/www/keys/my-site-key.pem"</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cert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fs.readFileSync(</a:t>
            </a:r>
            <a:r>
              <a:rPr kumimoji="0" lang="en-US" altLang="en-US" sz="1200" b="0" i="0" u="none" strike="noStrike" cap="none" normalizeH="0" baseline="0">
                <a:ln>
                  <a:noFill/>
                </a:ln>
                <a:solidFill>
                  <a:srgbClr val="F1FA8C"/>
                </a:solidFill>
                <a:effectLst/>
                <a:latin typeface="JetBrains Mono"/>
              </a:rPr>
              <a:t>"/srv/www/keys/chain.pem"</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app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express();</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app.use((</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.writeHead(</a:t>
            </a:r>
            <a:r>
              <a:rPr kumimoji="0" lang="en-US" altLang="en-US" sz="1200" b="0" i="0" u="none" strike="noStrike" cap="none" normalizeH="0" baseline="0">
                <a:ln>
                  <a:noFill/>
                </a:ln>
                <a:solidFill>
                  <a:srgbClr val="BD93F9"/>
                </a:solidFill>
                <a:effectLst/>
                <a:latin typeface="JetBrains Mono"/>
              </a:rPr>
              <a:t>200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.end(</a:t>
            </a:r>
            <a:r>
              <a:rPr kumimoji="0" lang="en-US" altLang="en-US" sz="1200" b="0" i="0" u="none" strike="noStrike" cap="none" normalizeH="0" baseline="0">
                <a:ln>
                  <a:noFill/>
                </a:ln>
                <a:solidFill>
                  <a:srgbClr val="F1FA8C"/>
                </a:solidFill>
                <a:effectLst/>
                <a:latin typeface="JetBrains Mono"/>
              </a:rPr>
              <a:t>"hello world</a:t>
            </a:r>
            <a:r>
              <a:rPr kumimoji="0" lang="en-US" altLang="en-US" sz="1200" b="0" i="0" u="none" strike="noStrike" cap="none" normalizeH="0" baseline="0">
                <a:ln>
                  <a:noFill/>
                </a:ln>
                <a:solidFill>
                  <a:srgbClr val="FFB86C"/>
                </a:solidFill>
                <a:effectLst/>
                <a:latin typeface="JetBrains Mono"/>
              </a:rPr>
              <a:t>\n</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app.listen(</a:t>
            </a:r>
            <a:r>
              <a:rPr kumimoji="0" lang="en-US" altLang="en-US" sz="1200" b="0" i="0" u="none" strike="noStrike" cap="none" normalizeH="0" baseline="0">
                <a:ln>
                  <a:noFill/>
                </a:ln>
                <a:solidFill>
                  <a:srgbClr val="BD93F9"/>
                </a:solidFill>
                <a:effectLst/>
                <a:latin typeface="JetBrains Mono"/>
              </a:rPr>
              <a:t>8000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https.createServer(options, app).listen(</a:t>
            </a:r>
            <a:r>
              <a:rPr kumimoji="0" lang="en-US" altLang="en-US" sz="1200" b="0" i="0" u="none" strike="noStrike" cap="none" normalizeH="0" baseline="0">
                <a:ln>
                  <a:noFill/>
                </a:ln>
                <a:solidFill>
                  <a:srgbClr val="BD93F9"/>
                </a:solidFill>
                <a:effectLst/>
                <a:latin typeface="JetBrains Mono"/>
              </a:rPr>
              <a:t>8080</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37921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93CA-C2F6-44F8-BA69-5FB989F7E59B}"/>
              </a:ext>
            </a:extLst>
          </p:cNvPr>
          <p:cNvSpPr>
            <a:spLocks noGrp="1"/>
          </p:cNvSpPr>
          <p:nvPr>
            <p:ph type="title"/>
          </p:nvPr>
        </p:nvSpPr>
        <p:spPr/>
        <p:txBody>
          <a:bodyPr/>
          <a:lstStyle/>
          <a:p>
            <a:r>
              <a:rPr lang="en-US" dirty="0"/>
              <a:t>Generating Certificates</a:t>
            </a:r>
          </a:p>
        </p:txBody>
      </p:sp>
      <p:sp>
        <p:nvSpPr>
          <p:cNvPr id="3" name="Content Placeholder 2">
            <a:extLst>
              <a:ext uri="{FF2B5EF4-FFF2-40B4-BE49-F238E27FC236}">
                <a16:creationId xmlns:a16="http://schemas.microsoft.com/office/drawing/2014/main" id="{2D251962-C33B-4E2E-A141-BA950FD03C52}"/>
              </a:ext>
            </a:extLst>
          </p:cNvPr>
          <p:cNvSpPr>
            <a:spLocks noGrp="1"/>
          </p:cNvSpPr>
          <p:nvPr>
            <p:ph sz="quarter" idx="34"/>
          </p:nvPr>
        </p:nvSpPr>
        <p:spPr/>
        <p:txBody>
          <a:bodyPr/>
          <a:lstStyle/>
          <a:p>
            <a:r>
              <a:rPr lang="en-US" dirty="0"/>
              <a:t>The TLS specification demands a certificate, which is signed by a trusted certificate authority (CA)</a:t>
            </a:r>
          </a:p>
          <a:p>
            <a:r>
              <a:rPr lang="en-US" dirty="0"/>
              <a:t>The CA ensures that the certificate holder is really who they claim to be</a:t>
            </a:r>
          </a:p>
          <a:p>
            <a:r>
              <a:rPr lang="en-US" dirty="0"/>
              <a:t>So basically when you see the green lock icon (or any other greenish sign to the left side of the URL in your browser) it means that the server you’re communicating with is really who it claims to be</a:t>
            </a:r>
          </a:p>
          <a:p>
            <a:r>
              <a:rPr lang="en-US" dirty="0"/>
              <a:t>It’s worth noting that this certificate doesn’t necessarily have to be verified by an authority such as </a:t>
            </a:r>
            <a:r>
              <a:rPr lang="en-US" b="1" dirty="0"/>
              <a:t>Let’s Encrypt</a:t>
            </a:r>
          </a:p>
        </p:txBody>
      </p:sp>
    </p:spTree>
    <p:extLst>
      <p:ext uri="{BB962C8B-B14F-4D97-AF65-F5344CB8AC3E}">
        <p14:creationId xmlns:p14="http://schemas.microsoft.com/office/powerpoint/2010/main" val="127869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93CA-C2F6-44F8-BA69-5FB989F7E59B}"/>
              </a:ext>
            </a:extLst>
          </p:cNvPr>
          <p:cNvSpPr>
            <a:spLocks noGrp="1"/>
          </p:cNvSpPr>
          <p:nvPr>
            <p:ph type="title"/>
          </p:nvPr>
        </p:nvSpPr>
        <p:spPr/>
        <p:txBody>
          <a:bodyPr/>
          <a:lstStyle/>
          <a:p>
            <a:r>
              <a:rPr lang="en-US" dirty="0"/>
              <a:t>Generating Certificates (2)</a:t>
            </a:r>
          </a:p>
        </p:txBody>
      </p:sp>
      <p:sp>
        <p:nvSpPr>
          <p:cNvPr id="3" name="Content Placeholder 2">
            <a:extLst>
              <a:ext uri="{FF2B5EF4-FFF2-40B4-BE49-F238E27FC236}">
                <a16:creationId xmlns:a16="http://schemas.microsoft.com/office/drawing/2014/main" id="{2D251962-C33B-4E2E-A141-BA950FD03C52}"/>
              </a:ext>
            </a:extLst>
          </p:cNvPr>
          <p:cNvSpPr>
            <a:spLocks noGrp="1"/>
          </p:cNvSpPr>
          <p:nvPr>
            <p:ph sz="quarter" idx="34"/>
          </p:nvPr>
        </p:nvSpPr>
        <p:spPr/>
        <p:txBody>
          <a:bodyPr/>
          <a:lstStyle/>
          <a:p>
            <a:r>
              <a:rPr lang="en-US" dirty="0"/>
              <a:t>You can technically sign it yourself, but then (as you’re not a trusted CA) the users visiting your site will likely see a large scary warning offering to get them back to safety</a:t>
            </a:r>
          </a:p>
          <a:p>
            <a:r>
              <a:rPr lang="en-US" dirty="0"/>
              <a:t>In the following example, we’ll use the </a:t>
            </a:r>
            <a:r>
              <a:rPr lang="en-US" dirty="0" err="1"/>
              <a:t>Certbot</a:t>
            </a:r>
            <a:r>
              <a:rPr lang="en-US" dirty="0"/>
              <a:t>, which is used to generate and manage certificates with Let’s Encrypt.</a:t>
            </a:r>
          </a:p>
          <a:p>
            <a:r>
              <a:rPr lang="en-US" dirty="0">
                <a:hlinkClick r:id="rId2"/>
              </a:rPr>
              <a:t>On the </a:t>
            </a:r>
            <a:r>
              <a:rPr lang="en-US" dirty="0" err="1">
                <a:hlinkClick r:id="rId2"/>
              </a:rPr>
              <a:t>Certbot</a:t>
            </a:r>
            <a:r>
              <a:rPr lang="en-US" dirty="0">
                <a:hlinkClick r:id="rId2"/>
              </a:rPr>
              <a:t> site</a:t>
            </a:r>
            <a:r>
              <a:rPr lang="en-US" dirty="0"/>
              <a:t> you can find instructions on how to install </a:t>
            </a:r>
            <a:r>
              <a:rPr lang="en-US" i="1" dirty="0" err="1"/>
              <a:t>Certbot</a:t>
            </a:r>
            <a:r>
              <a:rPr lang="en-US" dirty="0"/>
              <a:t> for almost any OS/server combination. You should choose the options that are applicable to you.</a:t>
            </a:r>
          </a:p>
          <a:p>
            <a:r>
              <a:rPr lang="en-US" dirty="0"/>
              <a:t>A common combination for deploying Node apps is NGINX on the latest LTS Ubuntu and that’s what I’ll use here.</a:t>
            </a:r>
          </a:p>
          <a:p>
            <a:endParaRPr lang="en-US" dirty="0"/>
          </a:p>
        </p:txBody>
      </p:sp>
    </p:spTree>
    <p:extLst>
      <p:ext uri="{BB962C8B-B14F-4D97-AF65-F5344CB8AC3E}">
        <p14:creationId xmlns:p14="http://schemas.microsoft.com/office/powerpoint/2010/main" val="282111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5ACA4-6D6D-4AC0-B915-E0034ABC5A95}"/>
              </a:ext>
            </a:extLst>
          </p:cNvPr>
          <p:cNvSpPr>
            <a:spLocks noGrp="1"/>
          </p:cNvSpPr>
          <p:nvPr>
            <p:ph type="title"/>
          </p:nvPr>
        </p:nvSpPr>
        <p:spPr/>
        <p:txBody>
          <a:bodyPr/>
          <a:lstStyle/>
          <a:p>
            <a:r>
              <a:rPr lang="en-US" dirty="0"/>
              <a:t>Generating Certificates (3)</a:t>
            </a:r>
          </a:p>
        </p:txBody>
      </p:sp>
      <p:sp>
        <p:nvSpPr>
          <p:cNvPr id="3" name="Content Placeholder 2">
            <a:extLst>
              <a:ext uri="{FF2B5EF4-FFF2-40B4-BE49-F238E27FC236}">
                <a16:creationId xmlns:a16="http://schemas.microsoft.com/office/drawing/2014/main" id="{A3A0F464-3942-4B14-94DB-3F7C3BF2830D}"/>
              </a:ext>
            </a:extLst>
          </p:cNvPr>
          <p:cNvSpPr>
            <a:spLocks noGrp="1"/>
          </p:cNvSpPr>
          <p:nvPr>
            <p:ph sz="quarter" idx="34"/>
          </p:nvPr>
        </p:nvSpPr>
        <p:spPr/>
        <p:txBody>
          <a:bodyPr/>
          <a:lstStyle/>
          <a:p>
            <a:r>
              <a:rPr lang="en-US" dirty="0"/>
              <a:t>Assumption, we already in ubuntu</a:t>
            </a:r>
          </a:p>
          <a:p>
            <a:r>
              <a:rPr lang="en-US" dirty="0"/>
              <a:t>Run command to install </a:t>
            </a:r>
            <a:r>
              <a:rPr lang="en-US" b="1" dirty="0" err="1"/>
              <a:t>certbot</a:t>
            </a:r>
            <a:endParaRPr lang="en-US" b="1" dirty="0"/>
          </a:p>
          <a:p>
            <a:endParaRPr lang="en-US" b="1" dirty="0"/>
          </a:p>
          <a:p>
            <a:endParaRPr lang="en-US" b="1" dirty="0"/>
          </a:p>
          <a:p>
            <a:endParaRPr lang="en-US" b="1" dirty="0"/>
          </a:p>
          <a:p>
            <a:endParaRPr lang="en-US" b="1" dirty="0"/>
          </a:p>
          <a:p>
            <a:r>
              <a:rPr lang="en-US" dirty="0"/>
              <a:t>Generate key:</a:t>
            </a:r>
          </a:p>
          <a:p>
            <a:pPr marL="0" indent="0">
              <a:buNone/>
            </a:pPr>
            <a:r>
              <a:rPr lang="en-US" sz="1600" dirty="0" err="1"/>
              <a:t>certbot</a:t>
            </a:r>
            <a:r>
              <a:rPr lang="en-US" sz="1600" dirty="0"/>
              <a:t> </a:t>
            </a:r>
            <a:r>
              <a:rPr lang="en-US" sz="1600" dirty="0" err="1"/>
              <a:t>certonly</a:t>
            </a:r>
            <a:r>
              <a:rPr lang="en-US" sz="1600" dirty="0"/>
              <a:t> --</a:t>
            </a:r>
            <a:r>
              <a:rPr lang="en-US" sz="1600" dirty="0" err="1"/>
              <a:t>webroot</a:t>
            </a:r>
            <a:r>
              <a:rPr lang="en-US" sz="1600" dirty="0"/>
              <a:t> -w /var/app/ -d www.vuilendi.nashtech.dev -d </a:t>
            </a:r>
            <a:r>
              <a:rPr lang="en-US" sz="1600" dirty="0" err="1"/>
              <a:t>vuilendi.nashtech.dev</a:t>
            </a:r>
            <a:endParaRPr lang="en-US" sz="1600" dirty="0"/>
          </a:p>
          <a:p>
            <a:pPr marL="0" indent="0">
              <a:buNone/>
            </a:pPr>
            <a:r>
              <a:rPr lang="en-US" sz="1600" dirty="0"/>
              <a:t>(Note: We should have real domain, and that allow access)</a:t>
            </a:r>
            <a:endParaRPr lang="en-US" dirty="0"/>
          </a:p>
        </p:txBody>
      </p:sp>
      <p:sp>
        <p:nvSpPr>
          <p:cNvPr id="4" name="Rectangle 1">
            <a:extLst>
              <a:ext uri="{FF2B5EF4-FFF2-40B4-BE49-F238E27FC236}">
                <a16:creationId xmlns:a16="http://schemas.microsoft.com/office/drawing/2014/main" id="{AB31F124-25AB-4332-95E8-50C24A1276FC}"/>
              </a:ext>
            </a:extLst>
          </p:cNvPr>
          <p:cNvSpPr>
            <a:spLocks noChangeArrowheads="1"/>
          </p:cNvSpPr>
          <p:nvPr/>
        </p:nvSpPr>
        <p:spPr bwMode="auto">
          <a:xfrm>
            <a:off x="1140147" y="2308242"/>
            <a:ext cx="7892202" cy="1846659"/>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182880" rIns="182880" bIns="182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sudo</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apt-get update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sudo</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apt-get install software-properties-common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sudo</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add-apt-repository universe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sudo</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add-apt-repository </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ppa:certbot</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certbot</a:t>
            </a:r>
            <a:endParaRPr lang="en-US" altLang="en-US" sz="1600" dirty="0">
              <a:solidFill>
                <a:srgbClr val="404040"/>
              </a:solidFill>
              <a:latin typeface="Droid Sa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sudo</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apt-get update</a:t>
            </a:r>
            <a:b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b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sudo</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apt-get install </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certbot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1905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1BCDD-C289-4C12-82E6-A05408AD2704}"/>
              </a:ext>
            </a:extLst>
          </p:cNvPr>
          <p:cNvSpPr>
            <a:spLocks noGrp="1"/>
          </p:cNvSpPr>
          <p:nvPr>
            <p:ph type="title"/>
          </p:nvPr>
        </p:nvSpPr>
        <p:spPr/>
        <p:txBody>
          <a:bodyPr/>
          <a:lstStyle/>
          <a:p>
            <a:r>
              <a:rPr lang="en-US" dirty="0"/>
              <a:t>Generating </a:t>
            </a:r>
            <a:r>
              <a:rPr lang="en-US"/>
              <a:t>Certificates (4)</a:t>
            </a:r>
            <a:endParaRPr lang="en-US" dirty="0"/>
          </a:p>
        </p:txBody>
      </p:sp>
      <p:sp>
        <p:nvSpPr>
          <p:cNvPr id="3" name="Content Placeholder 2">
            <a:extLst>
              <a:ext uri="{FF2B5EF4-FFF2-40B4-BE49-F238E27FC236}">
                <a16:creationId xmlns:a16="http://schemas.microsoft.com/office/drawing/2014/main" id="{EE6C2A90-BFD7-4170-8649-D405B8F2E9EB}"/>
              </a:ext>
            </a:extLst>
          </p:cNvPr>
          <p:cNvSpPr>
            <a:spLocks noGrp="1"/>
          </p:cNvSpPr>
          <p:nvPr>
            <p:ph sz="quarter" idx="34"/>
          </p:nvPr>
        </p:nvSpPr>
        <p:spPr/>
        <p:txBody>
          <a:bodyPr/>
          <a:lstStyle/>
          <a:p>
            <a:r>
              <a:rPr lang="en-US" dirty="0"/>
              <a:t>We should remember the link, and we will configure to our app.</a:t>
            </a:r>
          </a:p>
        </p:txBody>
      </p:sp>
      <p:sp>
        <p:nvSpPr>
          <p:cNvPr id="6" name="Rectangle 3">
            <a:extLst>
              <a:ext uri="{FF2B5EF4-FFF2-40B4-BE49-F238E27FC236}">
                <a16:creationId xmlns:a16="http://schemas.microsoft.com/office/drawing/2014/main" id="{2E078B73-03A3-414B-9EF6-6C384EEE5F3E}"/>
              </a:ext>
            </a:extLst>
          </p:cNvPr>
          <p:cNvSpPr>
            <a:spLocks noChangeArrowheads="1"/>
          </p:cNvSpPr>
          <p:nvPr/>
        </p:nvSpPr>
        <p:spPr bwMode="auto">
          <a:xfrm>
            <a:off x="1163782" y="1855648"/>
            <a:ext cx="7398327" cy="175432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a:t>
            </a:r>
            <a:br>
              <a:rPr kumimoji="0" lang="en-US" altLang="en-US" sz="1200" b="0" i="1" u="none" strike="noStrike" cap="none" normalizeH="0" baseline="0">
                <a:ln>
                  <a:noFill/>
                </a:ln>
                <a:solidFill>
                  <a:srgbClr val="6272A4"/>
                </a:solidFill>
                <a:effectLst/>
                <a:latin typeface="JetBrains Mono"/>
              </a:rPr>
            </a:b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options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key</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fs.readFileSync(</a:t>
            </a:r>
            <a:r>
              <a:rPr kumimoji="0" lang="en-US" altLang="en-US" sz="1200" b="0" i="0" u="none" strike="noStrike" cap="none" normalizeH="0" baseline="0">
                <a:ln>
                  <a:noFill/>
                </a:ln>
                <a:solidFill>
                  <a:srgbClr val="F1FA8C"/>
                </a:solidFill>
                <a:effectLst/>
                <a:latin typeface="JetBrains Mono"/>
              </a:rPr>
              <a:t>"/var/www/example/sslcert/privkey.pem"</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cert</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fs.readFileSync(</a:t>
            </a:r>
            <a:r>
              <a:rPr kumimoji="0" lang="en-US" altLang="en-US" sz="1200" b="0" i="0" u="none" strike="noStrike" cap="none" normalizeH="0" baseline="0">
                <a:ln>
                  <a:noFill/>
                </a:ln>
                <a:solidFill>
                  <a:srgbClr val="F1FA8C"/>
                </a:solidFill>
                <a:effectLst/>
                <a:latin typeface="JetBrains Mono"/>
              </a:rPr>
              <a:t>"/var/www/example/sslcert/fullchain.pem"</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these paths might differ for you, make sure to copy from the certbot output</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0961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title"/>
          </p:nvPr>
        </p:nvSpPr>
        <p:spPr/>
        <p:txBody>
          <a:bodyPr/>
          <a:lstStyle/>
          <a:p>
            <a:r>
              <a:rPr lang="en-US" dirty="0"/>
              <a:t>Node Testing for Beginners</a:t>
            </a:r>
          </a:p>
        </p:txBody>
      </p:sp>
      <p:sp>
        <p:nvSpPr>
          <p:cNvPr id="5" name="Content Placeholder 4">
            <a:extLst>
              <a:ext uri="{FF2B5EF4-FFF2-40B4-BE49-F238E27FC236}">
                <a16:creationId xmlns:a16="http://schemas.microsoft.com/office/drawing/2014/main" id="{D8002C5D-A26A-4525-B58D-40C6AFD60465}"/>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98610672-20A0-4DF4-BC37-0AAC94645E70}"/>
              </a:ext>
            </a:extLst>
          </p:cNvPr>
          <p:cNvSpPr>
            <a:spLocks noGrp="1"/>
          </p:cNvSpPr>
          <p:nvPr>
            <p:ph sz="quarter" idx="12"/>
          </p:nvPr>
        </p:nvSpPr>
        <p:spPr/>
        <p:txBody>
          <a:bodyPr/>
          <a:lstStyle/>
          <a:p>
            <a:pPr marL="285750" indent="-285750">
              <a:buFont typeface="Arial" panose="020B0604020202020204" pitchFamily="34" charset="0"/>
              <a:buChar char="•"/>
            </a:pPr>
            <a:r>
              <a:rPr lang="en-US" dirty="0"/>
              <a:t>What Testing Is</a:t>
            </a:r>
          </a:p>
          <a:p>
            <a:pPr marL="285750" indent="-285750">
              <a:buFont typeface="Arial" panose="020B0604020202020204" pitchFamily="34" charset="0"/>
              <a:buChar char="•"/>
            </a:pPr>
            <a:r>
              <a:rPr lang="en-US" dirty="0"/>
              <a:t>Basic Assertion Testing Built In</a:t>
            </a:r>
          </a:p>
          <a:p>
            <a:pPr marL="285750" indent="-285750">
              <a:buFont typeface="Arial" panose="020B0604020202020204" pitchFamily="34" charset="0"/>
              <a:buChar char="•"/>
            </a:pPr>
            <a:r>
              <a:rPr lang="en-US" dirty="0"/>
              <a:t>Unit Test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28469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8999-A965-473A-97AF-72F90F4015CF}"/>
              </a:ext>
            </a:extLst>
          </p:cNvPr>
          <p:cNvSpPr>
            <a:spLocks noGrp="1"/>
          </p:cNvSpPr>
          <p:nvPr>
            <p:ph type="title"/>
          </p:nvPr>
        </p:nvSpPr>
        <p:spPr/>
        <p:txBody>
          <a:bodyPr/>
          <a:lstStyle/>
          <a:p>
            <a:r>
              <a:rPr lang="en-US" dirty="0"/>
              <a:t>HTTP STRICT TRANSPORT SECURITY</a:t>
            </a:r>
          </a:p>
        </p:txBody>
      </p:sp>
      <p:sp>
        <p:nvSpPr>
          <p:cNvPr id="3" name="Content Placeholder 2">
            <a:extLst>
              <a:ext uri="{FF2B5EF4-FFF2-40B4-BE49-F238E27FC236}">
                <a16:creationId xmlns:a16="http://schemas.microsoft.com/office/drawing/2014/main" id="{652E0CC7-2110-4D74-95D9-357B76974C2D}"/>
              </a:ext>
            </a:extLst>
          </p:cNvPr>
          <p:cNvSpPr>
            <a:spLocks noGrp="1"/>
          </p:cNvSpPr>
          <p:nvPr>
            <p:ph sz="quarter" idx="34"/>
          </p:nvPr>
        </p:nvSpPr>
        <p:spPr/>
        <p:txBody>
          <a:bodyPr/>
          <a:lstStyle/>
          <a:p>
            <a:r>
              <a:rPr lang="en-US" b="1" dirty="0"/>
              <a:t>HTTP Strict Transport Security (HSTS)</a:t>
            </a:r>
            <a:r>
              <a:rPr lang="en-US" dirty="0"/>
              <a:t> is a web security policy mechanism to mitigate protocol downgrade attacks and cookie hijacking</a:t>
            </a:r>
          </a:p>
          <a:p>
            <a:r>
              <a:rPr lang="en-US" dirty="0"/>
              <a:t>HSTS effectively forces the client (browser accessing your server) to direct all traffic through HTTPS—a “secure or not at all” ideology!</a:t>
            </a:r>
          </a:p>
          <a:p>
            <a:r>
              <a:rPr lang="en-US" dirty="0"/>
              <a:t>Express JS doesn’t allow us to add this header by default, so we’ll use </a:t>
            </a:r>
            <a:r>
              <a:rPr lang="en-US" b="1" dirty="0"/>
              <a:t>Helmet</a:t>
            </a:r>
          </a:p>
          <a:p>
            <a:pPr marL="0" indent="0">
              <a:buNone/>
            </a:pPr>
            <a:endParaRPr lang="en-US" b="1" dirty="0"/>
          </a:p>
        </p:txBody>
      </p:sp>
      <p:sp>
        <p:nvSpPr>
          <p:cNvPr id="4" name="Rectangle 1">
            <a:extLst>
              <a:ext uri="{FF2B5EF4-FFF2-40B4-BE49-F238E27FC236}">
                <a16:creationId xmlns:a16="http://schemas.microsoft.com/office/drawing/2014/main" id="{5A2222BE-810F-458D-8EA2-65AA32295140}"/>
              </a:ext>
            </a:extLst>
          </p:cNvPr>
          <p:cNvSpPr>
            <a:spLocks noChangeArrowheads="1"/>
          </p:cNvSpPr>
          <p:nvPr/>
        </p:nvSpPr>
        <p:spPr bwMode="auto">
          <a:xfrm>
            <a:off x="1143000" y="4792976"/>
            <a:ext cx="4675909" cy="430887"/>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404040"/>
                </a:solidFill>
                <a:effectLst/>
                <a:latin typeface="Droid Sans Mono"/>
                <a:cs typeface="Courier New" panose="02070309020205020404" pitchFamily="49" charset="0"/>
              </a:rPr>
              <a:t>npm install helmet</a:t>
            </a:r>
            <a:r>
              <a:rPr kumimoji="0" lang="en-US" altLang="en-US" sz="1200" b="0" i="0" u="none" strike="noStrike" cap="none" normalizeH="0" baseline="0">
                <a:ln>
                  <a:noFill/>
                </a:ln>
                <a:solidFill>
                  <a:schemeClr val="tx1"/>
                </a:solidFill>
                <a:effectLst/>
              </a:rPr>
              <a:t> </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66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8999-A965-473A-97AF-72F90F4015CF}"/>
              </a:ext>
            </a:extLst>
          </p:cNvPr>
          <p:cNvSpPr>
            <a:spLocks noGrp="1"/>
          </p:cNvSpPr>
          <p:nvPr>
            <p:ph type="title"/>
          </p:nvPr>
        </p:nvSpPr>
        <p:spPr/>
        <p:txBody>
          <a:bodyPr/>
          <a:lstStyle/>
          <a:p>
            <a:r>
              <a:rPr lang="en-US" dirty="0"/>
              <a:t>HTTP STRICT TRANSPORT SECURITY (2)</a:t>
            </a:r>
          </a:p>
        </p:txBody>
      </p:sp>
      <p:sp>
        <p:nvSpPr>
          <p:cNvPr id="3" name="Content Placeholder 2">
            <a:extLst>
              <a:ext uri="{FF2B5EF4-FFF2-40B4-BE49-F238E27FC236}">
                <a16:creationId xmlns:a16="http://schemas.microsoft.com/office/drawing/2014/main" id="{652E0CC7-2110-4D74-95D9-357B76974C2D}"/>
              </a:ext>
            </a:extLst>
          </p:cNvPr>
          <p:cNvSpPr>
            <a:spLocks noGrp="1"/>
          </p:cNvSpPr>
          <p:nvPr>
            <p:ph sz="quarter" idx="34"/>
          </p:nvPr>
        </p:nvSpPr>
        <p:spPr/>
        <p:txBody>
          <a:bodyPr/>
          <a:lstStyle/>
          <a:p>
            <a:r>
              <a:rPr lang="en-US" dirty="0"/>
              <a:t>Update </a:t>
            </a:r>
            <a:r>
              <a:rPr lang="en-US" b="1" dirty="0"/>
              <a:t>app_https.js</a:t>
            </a:r>
          </a:p>
        </p:txBody>
      </p:sp>
      <p:sp>
        <p:nvSpPr>
          <p:cNvPr id="5" name="Rectangle 1">
            <a:extLst>
              <a:ext uri="{FF2B5EF4-FFF2-40B4-BE49-F238E27FC236}">
                <a16:creationId xmlns:a16="http://schemas.microsoft.com/office/drawing/2014/main" id="{F3BD3DAF-1B25-45B0-A08F-CA696C604D00}"/>
              </a:ext>
            </a:extLst>
          </p:cNvPr>
          <p:cNvSpPr>
            <a:spLocks noChangeArrowheads="1"/>
          </p:cNvSpPr>
          <p:nvPr/>
        </p:nvSpPr>
        <p:spPr bwMode="auto">
          <a:xfrm>
            <a:off x="1153390" y="1921825"/>
            <a:ext cx="4942610" cy="397031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https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"https"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fs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"fs"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helmet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"helmet"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options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key</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fs.readFileSync</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srv</a:t>
            </a:r>
            <a:r>
              <a:rPr kumimoji="0" lang="en-US" altLang="en-US" sz="1200" b="0" i="0" u="none" strike="noStrike" cap="none" normalizeH="0" baseline="0" dirty="0">
                <a:ln>
                  <a:noFill/>
                </a:ln>
                <a:solidFill>
                  <a:srgbClr val="F1FA8C"/>
                </a:solidFill>
                <a:effectLst/>
                <a:latin typeface="JetBrains Mono"/>
              </a:rPr>
              <a:t>/www/keys/my-site-</a:t>
            </a:r>
            <a:r>
              <a:rPr kumimoji="0" lang="en-US" altLang="en-US" sz="1200" b="0" i="0" u="none" strike="noStrike" cap="none" normalizeH="0" baseline="0" dirty="0" err="1">
                <a:ln>
                  <a:noFill/>
                </a:ln>
                <a:solidFill>
                  <a:srgbClr val="F1FA8C"/>
                </a:solidFill>
                <a:effectLst/>
                <a:latin typeface="JetBrains Mono"/>
              </a:rPr>
              <a:t>key.pem</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cert</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fs.readFileSync</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srv</a:t>
            </a:r>
            <a:r>
              <a:rPr kumimoji="0" lang="en-US" altLang="en-US" sz="1200" b="0" i="0" u="none" strike="noStrike" cap="none" normalizeH="0" baseline="0" dirty="0">
                <a:ln>
                  <a:noFill/>
                </a:ln>
                <a:solidFill>
                  <a:srgbClr val="F1FA8C"/>
                </a:solidFill>
                <a:effectLst/>
                <a:latin typeface="JetBrains Mono"/>
              </a:rPr>
              <a:t>/www/keys/</a:t>
            </a:r>
            <a:r>
              <a:rPr kumimoji="0" lang="en-US" altLang="en-US" sz="1200" b="0" i="0" u="none" strike="noStrike" cap="none" normalizeH="0" baseline="0" dirty="0" err="1">
                <a:ln>
                  <a:noFill/>
                </a:ln>
                <a:solidFill>
                  <a:srgbClr val="F1FA8C"/>
                </a:solidFill>
                <a:effectLst/>
                <a:latin typeface="JetBrains Mono"/>
              </a:rPr>
              <a:t>chain.pem</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app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express();</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app.use</a:t>
            </a:r>
            <a:r>
              <a:rPr kumimoji="0" lang="en-US" altLang="en-US" sz="1200" b="0" i="0" u="none" strike="noStrike" cap="none" normalizeH="0" baseline="0" dirty="0">
                <a:ln>
                  <a:noFill/>
                </a:ln>
                <a:solidFill>
                  <a:srgbClr val="F8F8F2"/>
                </a:solidFill>
                <a:effectLst/>
                <a:latin typeface="JetBrains Mono"/>
              </a:rPr>
              <a:t>(helmet()); </a:t>
            </a:r>
            <a:r>
              <a:rPr kumimoji="0" lang="en-US" altLang="en-US" sz="1200" b="0" i="1" u="none" strike="noStrike" cap="none" normalizeH="0" baseline="0" dirty="0">
                <a:ln>
                  <a:noFill/>
                </a:ln>
                <a:solidFill>
                  <a:srgbClr val="6272A4"/>
                </a:solidFill>
                <a:effectLst/>
                <a:latin typeface="JetBrains Mono"/>
              </a:rPr>
              <a:t>// Add Helmet as a middleware</a:t>
            </a:r>
            <a:br>
              <a:rPr kumimoji="0" lang="en-US" altLang="en-US" sz="1200" b="0" i="1" u="none" strike="noStrike" cap="none" normalizeH="0" baseline="0" dirty="0">
                <a:ln>
                  <a:noFill/>
                </a:ln>
                <a:solidFill>
                  <a:srgbClr val="6272A4"/>
                </a:solidFill>
                <a:effectLst/>
                <a:latin typeface="JetBrains Mono"/>
              </a:rPr>
            </a:b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app.use</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.writeHead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200</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.end</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"hello world</a:t>
            </a:r>
            <a:r>
              <a:rPr kumimoji="0" lang="en-US" altLang="en-US" sz="1200" b="0" i="0" u="none" strike="noStrike" cap="none" normalizeH="0" baseline="0" dirty="0">
                <a:ln>
                  <a:noFill/>
                </a:ln>
                <a:solidFill>
                  <a:srgbClr val="FFB86C"/>
                </a:solidFill>
                <a:effectLst/>
                <a:latin typeface="JetBrains Mono"/>
              </a:rPr>
              <a:t>\n</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app.listen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8000</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https.createServer</a:t>
            </a:r>
            <a:r>
              <a:rPr kumimoji="0" lang="en-US" altLang="en-US" sz="1200" b="0" i="0" u="none" strike="noStrike" cap="none" normalizeH="0" baseline="0" dirty="0">
                <a:ln>
                  <a:noFill/>
                </a:ln>
                <a:solidFill>
                  <a:srgbClr val="F8F8F2"/>
                </a:solidFill>
                <a:effectLst/>
                <a:latin typeface="JetBrains Mono"/>
              </a:rPr>
              <a:t>(options, app).listen(</a:t>
            </a:r>
            <a:r>
              <a:rPr kumimoji="0" lang="en-US" altLang="en-US" sz="1200" b="0" i="0" u="none" strike="noStrike" cap="none" normalizeH="0" baseline="0" dirty="0">
                <a:ln>
                  <a:noFill/>
                </a:ln>
                <a:solidFill>
                  <a:srgbClr val="BD93F9"/>
                </a:solidFill>
                <a:effectLst/>
                <a:latin typeface="JetBrains Mono"/>
              </a:rPr>
              <a:t>8080</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6867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title"/>
          </p:nvPr>
        </p:nvSpPr>
        <p:spPr/>
        <p:txBody>
          <a:bodyPr/>
          <a:lstStyle/>
          <a:p>
            <a:r>
              <a:rPr lang="en-US" dirty="0"/>
              <a:t>Setup Docker and Node.js</a:t>
            </a:r>
          </a:p>
        </p:txBody>
      </p:sp>
      <p:sp>
        <p:nvSpPr>
          <p:cNvPr id="5" name="Content Placeholder 4">
            <a:extLst>
              <a:ext uri="{FF2B5EF4-FFF2-40B4-BE49-F238E27FC236}">
                <a16:creationId xmlns:a16="http://schemas.microsoft.com/office/drawing/2014/main" id="{D8002C5D-A26A-4525-B58D-40C6AFD60465}"/>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98610672-20A0-4DF4-BC37-0AAC94645E70}"/>
              </a:ext>
            </a:extLst>
          </p:cNvPr>
          <p:cNvSpPr>
            <a:spLocks noGrp="1"/>
          </p:cNvSpPr>
          <p:nvPr>
            <p:ph sz="quarter" idx="12"/>
          </p:nvPr>
        </p:nvSpPr>
        <p:spPr/>
        <p:txBody>
          <a:bodyPr/>
          <a:lstStyle/>
          <a:p>
            <a:pPr marL="285750" indent="-285750">
              <a:buFont typeface="Arial" panose="020B0604020202020204" pitchFamily="34" charset="0"/>
              <a:buChar char="•"/>
            </a:pPr>
            <a:r>
              <a:rPr lang="en-US" dirty="0"/>
              <a:t>Docker Concepts and Terminology</a:t>
            </a:r>
          </a:p>
          <a:p>
            <a:pPr marL="285750" indent="-285750">
              <a:buFont typeface="Arial" panose="020B0604020202020204" pitchFamily="34" charset="0"/>
              <a:buChar char="•"/>
            </a:pPr>
            <a:r>
              <a:rPr lang="en-US" dirty="0"/>
              <a:t>How to Install Docker</a:t>
            </a:r>
          </a:p>
          <a:p>
            <a:pPr marL="285750" indent="-285750">
              <a:buFont typeface="Arial" panose="020B0604020202020204" pitchFamily="34" charset="0"/>
              <a:buChar char="•"/>
            </a:pPr>
            <a:r>
              <a:rPr lang="en-US" dirty="0"/>
              <a:t>How to Launch a Database Container</a:t>
            </a:r>
          </a:p>
          <a:p>
            <a:pPr marL="285750" indent="-285750">
              <a:buFont typeface="Arial" panose="020B0604020202020204" pitchFamily="34" charset="0"/>
              <a:buChar char="•"/>
            </a:pPr>
            <a:r>
              <a:rPr lang="en-US" dirty="0"/>
              <a:t>How to Launch a Node.js Container</a:t>
            </a:r>
          </a:p>
          <a:p>
            <a:pPr marL="285750" indent="-285750">
              <a:buFont typeface="Arial" panose="020B0604020202020204" pitchFamily="34" charset="0"/>
              <a:buChar char="•"/>
            </a:pPr>
            <a:r>
              <a:rPr lang="en-US" dirty="0"/>
              <a:t>Docker Compose</a:t>
            </a:r>
          </a:p>
        </p:txBody>
      </p:sp>
    </p:spTree>
    <p:extLst>
      <p:ext uri="{BB962C8B-B14F-4D97-AF65-F5344CB8AC3E}">
        <p14:creationId xmlns:p14="http://schemas.microsoft.com/office/powerpoint/2010/main" val="1457597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5EF98-5FC0-4F11-9E93-1775943CA88A}"/>
              </a:ext>
            </a:extLst>
          </p:cNvPr>
          <p:cNvSpPr>
            <a:spLocks noGrp="1"/>
          </p:cNvSpPr>
          <p:nvPr>
            <p:ph type="title"/>
          </p:nvPr>
        </p:nvSpPr>
        <p:spPr/>
        <p:txBody>
          <a:bodyPr/>
          <a:lstStyle/>
          <a:p>
            <a:r>
              <a:rPr lang="en-US" dirty="0"/>
              <a:t>Docker Concepts and Terminology</a:t>
            </a:r>
          </a:p>
        </p:txBody>
      </p:sp>
      <p:sp>
        <p:nvSpPr>
          <p:cNvPr id="6" name="Content Placeholder 5">
            <a:extLst>
              <a:ext uri="{FF2B5EF4-FFF2-40B4-BE49-F238E27FC236}">
                <a16:creationId xmlns:a16="http://schemas.microsoft.com/office/drawing/2014/main" id="{0C44925C-FADC-406F-8383-EAFD20C7BA3B}"/>
              </a:ext>
            </a:extLst>
          </p:cNvPr>
          <p:cNvSpPr>
            <a:spLocks noGrp="1"/>
          </p:cNvSpPr>
          <p:nvPr>
            <p:ph sz="quarter" idx="34"/>
          </p:nvPr>
        </p:nvSpPr>
        <p:spPr/>
        <p:txBody>
          <a:bodyPr/>
          <a:lstStyle/>
          <a:p>
            <a:r>
              <a:rPr lang="en-US" dirty="0"/>
              <a:t>Docker is a client-server application. The server is responsible for container management and is controlled via a REST API</a:t>
            </a:r>
          </a:p>
          <a:p>
            <a:r>
              <a:rPr lang="en-US" dirty="0"/>
              <a:t>The command-line interface communicates with the API, so it’s possible to run the server daemon anywhere and connect from another device.</a:t>
            </a:r>
          </a:p>
          <a:p>
            <a:r>
              <a:rPr lang="en-US" b="1" dirty="0"/>
              <a:t>Images</a:t>
            </a:r>
          </a:p>
          <a:p>
            <a:pPr lvl="1"/>
            <a:r>
              <a:rPr lang="en-US" dirty="0"/>
              <a:t>A Docker image is a snapshot of a file system and all application files</a:t>
            </a:r>
          </a:p>
          <a:p>
            <a:pPr lvl="1"/>
            <a:r>
              <a:rPr lang="en-US" dirty="0"/>
              <a:t>In some cases, you’ll use an image as is from the Docker Hub</a:t>
            </a:r>
          </a:p>
          <a:p>
            <a:pPr lvl="1"/>
            <a:r>
              <a:rPr lang="en-US" dirty="0"/>
              <a:t>Node.js applications will normally use a </a:t>
            </a:r>
            <a:r>
              <a:rPr lang="en-US" dirty="0">
                <a:hlinkClick r:id="rId2"/>
              </a:rPr>
              <a:t>base Node.js image</a:t>
            </a:r>
            <a:r>
              <a:rPr lang="en-US" dirty="0"/>
              <a:t>, which is configured using a </a:t>
            </a:r>
            <a:r>
              <a:rPr lang="en-US" dirty="0" err="1"/>
              <a:t>Dockerfile</a:t>
            </a:r>
            <a:r>
              <a:rPr lang="en-US" dirty="0"/>
              <a:t> that describes all the installation and execution steps</a:t>
            </a:r>
          </a:p>
        </p:txBody>
      </p:sp>
    </p:spTree>
    <p:extLst>
      <p:ext uri="{BB962C8B-B14F-4D97-AF65-F5344CB8AC3E}">
        <p14:creationId xmlns:p14="http://schemas.microsoft.com/office/powerpoint/2010/main" val="2203764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5EF98-5FC0-4F11-9E93-1775943CA88A}"/>
              </a:ext>
            </a:extLst>
          </p:cNvPr>
          <p:cNvSpPr>
            <a:spLocks noGrp="1"/>
          </p:cNvSpPr>
          <p:nvPr>
            <p:ph type="title"/>
          </p:nvPr>
        </p:nvSpPr>
        <p:spPr/>
        <p:txBody>
          <a:bodyPr/>
          <a:lstStyle/>
          <a:p>
            <a:r>
              <a:rPr lang="en-US" dirty="0"/>
              <a:t>Docker Concepts and Terminology (2)</a:t>
            </a:r>
          </a:p>
        </p:txBody>
      </p:sp>
      <p:sp>
        <p:nvSpPr>
          <p:cNvPr id="6" name="Content Placeholder 5">
            <a:extLst>
              <a:ext uri="{FF2B5EF4-FFF2-40B4-BE49-F238E27FC236}">
                <a16:creationId xmlns:a16="http://schemas.microsoft.com/office/drawing/2014/main" id="{0C44925C-FADC-406F-8383-EAFD20C7BA3B}"/>
              </a:ext>
            </a:extLst>
          </p:cNvPr>
          <p:cNvSpPr>
            <a:spLocks noGrp="1"/>
          </p:cNvSpPr>
          <p:nvPr>
            <p:ph sz="quarter" idx="34"/>
          </p:nvPr>
        </p:nvSpPr>
        <p:spPr/>
        <p:txBody>
          <a:bodyPr/>
          <a:lstStyle/>
          <a:p>
            <a:r>
              <a:rPr lang="en-US" b="1" dirty="0"/>
              <a:t>Containers</a:t>
            </a:r>
          </a:p>
          <a:p>
            <a:pPr lvl="1"/>
            <a:r>
              <a:rPr lang="en-US" dirty="0"/>
              <a:t>A container is a running instance of an image.</a:t>
            </a:r>
          </a:p>
          <a:p>
            <a:pPr lvl="1"/>
            <a:r>
              <a:rPr lang="en-US" dirty="0"/>
              <a:t>One or more containers can be launched from a single image, then used, and stopped, as necessary.</a:t>
            </a:r>
          </a:p>
          <a:p>
            <a:pPr lvl="1"/>
            <a:r>
              <a:rPr lang="en-US" dirty="0"/>
              <a:t>Importantly, containers do not retain state. Data saved within a file or database is lost whenever a container restarts. You therefore need volumes</a:t>
            </a:r>
          </a:p>
          <a:p>
            <a:r>
              <a:rPr lang="en-US" b="1" dirty="0"/>
              <a:t>Volumes: </a:t>
            </a:r>
            <a:r>
              <a:rPr lang="en-US" dirty="0"/>
              <a:t>Docker provide two types of storage to retain container state.</a:t>
            </a:r>
          </a:p>
          <a:p>
            <a:pPr lvl="1"/>
            <a:r>
              <a:rPr lang="en-US" b="1" dirty="0"/>
              <a:t>Volumes: </a:t>
            </a:r>
            <a:r>
              <a:rPr lang="en-US" dirty="0"/>
              <a:t>a Docker-managed file system</a:t>
            </a:r>
          </a:p>
          <a:p>
            <a:pPr lvl="1"/>
            <a:r>
              <a:rPr lang="en-US" b="1" dirty="0"/>
              <a:t>Bind mounts:</a:t>
            </a:r>
            <a:r>
              <a:rPr lang="en-US" dirty="0"/>
              <a:t> a file or directory on the host machine.</a:t>
            </a:r>
            <a:endParaRPr lang="en-US" b="1" dirty="0"/>
          </a:p>
          <a:p>
            <a:pPr lvl="1"/>
            <a:endParaRPr lang="en-US" b="1" dirty="0"/>
          </a:p>
        </p:txBody>
      </p:sp>
    </p:spTree>
    <p:extLst>
      <p:ext uri="{BB962C8B-B14F-4D97-AF65-F5344CB8AC3E}">
        <p14:creationId xmlns:p14="http://schemas.microsoft.com/office/powerpoint/2010/main" val="3428822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25EF98-5FC0-4F11-9E93-1775943CA88A}"/>
              </a:ext>
            </a:extLst>
          </p:cNvPr>
          <p:cNvSpPr>
            <a:spLocks noGrp="1"/>
          </p:cNvSpPr>
          <p:nvPr>
            <p:ph type="title"/>
          </p:nvPr>
        </p:nvSpPr>
        <p:spPr/>
        <p:txBody>
          <a:bodyPr/>
          <a:lstStyle/>
          <a:p>
            <a:r>
              <a:rPr lang="en-US" dirty="0"/>
              <a:t>Docker Concepts and Terminology (3)</a:t>
            </a:r>
          </a:p>
        </p:txBody>
      </p:sp>
      <p:sp>
        <p:nvSpPr>
          <p:cNvPr id="6" name="Content Placeholder 5">
            <a:extLst>
              <a:ext uri="{FF2B5EF4-FFF2-40B4-BE49-F238E27FC236}">
                <a16:creationId xmlns:a16="http://schemas.microsoft.com/office/drawing/2014/main" id="{0C44925C-FADC-406F-8383-EAFD20C7BA3B}"/>
              </a:ext>
            </a:extLst>
          </p:cNvPr>
          <p:cNvSpPr>
            <a:spLocks noGrp="1"/>
          </p:cNvSpPr>
          <p:nvPr>
            <p:ph sz="quarter" idx="34"/>
          </p:nvPr>
        </p:nvSpPr>
        <p:spPr/>
        <p:txBody>
          <a:bodyPr/>
          <a:lstStyle/>
          <a:p>
            <a:r>
              <a:rPr lang="en-US" b="1" dirty="0"/>
              <a:t>Networks</a:t>
            </a:r>
          </a:p>
          <a:p>
            <a:pPr lvl="1"/>
            <a:r>
              <a:rPr lang="en-US" dirty="0"/>
              <a:t>A container can communicate with another using standard protocols and ports within their own isolated network.</a:t>
            </a:r>
          </a:p>
          <a:p>
            <a:pPr lvl="1"/>
            <a:r>
              <a:rPr lang="en-US" dirty="0"/>
              <a:t>Specific ports can be exposed to other containers and the host machine, as necessary.</a:t>
            </a:r>
          </a:p>
          <a:p>
            <a:pPr lvl="1"/>
            <a:r>
              <a:rPr lang="en-US" dirty="0"/>
              <a:t>For example, Node.js application running on port 3000 of a </a:t>
            </a:r>
            <a:r>
              <a:rPr lang="en-US" dirty="0" err="1"/>
              <a:t>nodejs</a:t>
            </a:r>
            <a:r>
              <a:rPr lang="en-US" dirty="0"/>
              <a:t> container which communicates with port 3306 of a </a:t>
            </a:r>
            <a:r>
              <a:rPr lang="en-US" dirty="0" err="1"/>
              <a:t>mysql</a:t>
            </a:r>
            <a:r>
              <a:rPr lang="en-US" dirty="0"/>
              <a:t> container</a:t>
            </a:r>
          </a:p>
          <a:p>
            <a:r>
              <a:rPr lang="en-US" b="1" dirty="0"/>
              <a:t>Docker Compose</a:t>
            </a:r>
          </a:p>
          <a:p>
            <a:pPr lvl="1"/>
            <a:r>
              <a:rPr lang="en-US" dirty="0"/>
              <a:t>Tool for managing multiple containers with associated volumes and networks.</a:t>
            </a:r>
          </a:p>
          <a:p>
            <a:pPr lvl="1"/>
            <a:r>
              <a:rPr lang="en-US" dirty="0"/>
              <a:t>A single file named </a:t>
            </a:r>
            <a:r>
              <a:rPr lang="en-US" b="1" dirty="0"/>
              <a:t>docker-</a:t>
            </a:r>
            <a:r>
              <a:rPr lang="en-US" b="1" dirty="0" err="1"/>
              <a:t>compose.yml</a:t>
            </a:r>
            <a:r>
              <a:rPr lang="en-US" dirty="0"/>
              <a:t> defines the configuration.</a:t>
            </a:r>
          </a:p>
          <a:p>
            <a:pPr lvl="1"/>
            <a:endParaRPr lang="en-US" b="1" dirty="0"/>
          </a:p>
        </p:txBody>
      </p:sp>
    </p:spTree>
    <p:extLst>
      <p:ext uri="{BB962C8B-B14F-4D97-AF65-F5344CB8AC3E}">
        <p14:creationId xmlns:p14="http://schemas.microsoft.com/office/powerpoint/2010/main" val="1007877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8A62-38E2-4711-A369-8DA14428A4AB}"/>
              </a:ext>
            </a:extLst>
          </p:cNvPr>
          <p:cNvSpPr>
            <a:spLocks noGrp="1"/>
          </p:cNvSpPr>
          <p:nvPr>
            <p:ph type="title"/>
          </p:nvPr>
        </p:nvSpPr>
        <p:spPr/>
        <p:txBody>
          <a:bodyPr/>
          <a:lstStyle/>
          <a:p>
            <a:r>
              <a:rPr lang="en-US" dirty="0"/>
              <a:t>How to Install Docker</a:t>
            </a:r>
          </a:p>
        </p:txBody>
      </p:sp>
      <p:sp>
        <p:nvSpPr>
          <p:cNvPr id="3" name="Content Placeholder 2">
            <a:extLst>
              <a:ext uri="{FF2B5EF4-FFF2-40B4-BE49-F238E27FC236}">
                <a16:creationId xmlns:a16="http://schemas.microsoft.com/office/drawing/2014/main" id="{0E9E3447-1F9F-4AA3-9E9F-0B49FFE0AFE9}"/>
              </a:ext>
            </a:extLst>
          </p:cNvPr>
          <p:cNvSpPr>
            <a:spLocks noGrp="1"/>
          </p:cNvSpPr>
          <p:nvPr>
            <p:ph sz="quarter" idx="34"/>
          </p:nvPr>
        </p:nvSpPr>
        <p:spPr/>
        <p:txBody>
          <a:bodyPr/>
          <a:lstStyle/>
          <a:p>
            <a:r>
              <a:rPr lang="en-US" dirty="0"/>
              <a:t>Windows</a:t>
            </a:r>
          </a:p>
          <a:p>
            <a:pPr lvl="1"/>
            <a:r>
              <a:rPr lang="en-US" dirty="0"/>
              <a:t>System Requirement:</a:t>
            </a:r>
          </a:p>
          <a:p>
            <a:pPr lvl="2"/>
            <a:r>
              <a:rPr lang="en-US" dirty="0"/>
              <a:t>Windows 10 64-bit: Pro, Enterprise, or Education (Build 15063 or later).</a:t>
            </a:r>
          </a:p>
          <a:p>
            <a:pPr lvl="2"/>
            <a:r>
              <a:rPr lang="en-US" dirty="0"/>
              <a:t>Hyper-V and Containers Windows features must be enabled.</a:t>
            </a:r>
          </a:p>
          <a:p>
            <a:pPr lvl="2"/>
            <a:r>
              <a:rPr lang="en-US" dirty="0"/>
              <a:t>64-bit processor with Second Level Address Translation (SLAT)</a:t>
            </a:r>
          </a:p>
          <a:p>
            <a:pPr lvl="2"/>
            <a:r>
              <a:rPr lang="en-US" dirty="0"/>
              <a:t>&gt;= 4GB system RAM</a:t>
            </a:r>
          </a:p>
          <a:p>
            <a:pPr lvl="2"/>
            <a:r>
              <a:rPr lang="en-US" dirty="0"/>
              <a:t>BIOS-level hardware virtualization support must be enabled in the BIOS settings</a:t>
            </a:r>
          </a:p>
          <a:p>
            <a:pPr lvl="1"/>
            <a:r>
              <a:rPr lang="en-US" dirty="0"/>
              <a:t>Download: </a:t>
            </a:r>
            <a:r>
              <a:rPr lang="en-US" dirty="0">
                <a:hlinkClick r:id="rId2"/>
              </a:rPr>
              <a:t>https://download.docker.com/win/stable/Docker%20Desktop%20Installer.exe</a:t>
            </a:r>
            <a:endParaRPr lang="en-US" dirty="0"/>
          </a:p>
        </p:txBody>
      </p:sp>
    </p:spTree>
    <p:extLst>
      <p:ext uri="{BB962C8B-B14F-4D97-AF65-F5344CB8AC3E}">
        <p14:creationId xmlns:p14="http://schemas.microsoft.com/office/powerpoint/2010/main" val="25049612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8A62-38E2-4711-A369-8DA14428A4AB}"/>
              </a:ext>
            </a:extLst>
          </p:cNvPr>
          <p:cNvSpPr>
            <a:spLocks noGrp="1"/>
          </p:cNvSpPr>
          <p:nvPr>
            <p:ph type="title"/>
          </p:nvPr>
        </p:nvSpPr>
        <p:spPr/>
        <p:txBody>
          <a:bodyPr/>
          <a:lstStyle/>
          <a:p>
            <a:r>
              <a:rPr lang="en-US" dirty="0"/>
              <a:t>How to Install Docker (2)</a:t>
            </a:r>
          </a:p>
        </p:txBody>
      </p:sp>
      <p:sp>
        <p:nvSpPr>
          <p:cNvPr id="3" name="Content Placeholder 2">
            <a:extLst>
              <a:ext uri="{FF2B5EF4-FFF2-40B4-BE49-F238E27FC236}">
                <a16:creationId xmlns:a16="http://schemas.microsoft.com/office/drawing/2014/main" id="{0E9E3447-1F9F-4AA3-9E9F-0B49FFE0AFE9}"/>
              </a:ext>
            </a:extLst>
          </p:cNvPr>
          <p:cNvSpPr>
            <a:spLocks noGrp="1"/>
          </p:cNvSpPr>
          <p:nvPr>
            <p:ph sz="quarter" idx="34"/>
          </p:nvPr>
        </p:nvSpPr>
        <p:spPr/>
        <p:txBody>
          <a:bodyPr/>
          <a:lstStyle/>
          <a:p>
            <a:r>
              <a:rPr lang="en-US" dirty="0"/>
              <a:t>Ubuntu</a:t>
            </a:r>
          </a:p>
          <a:p>
            <a:pPr lvl="1"/>
            <a:r>
              <a:rPr lang="en-US" dirty="0"/>
              <a:t>Setup the repository</a:t>
            </a:r>
          </a:p>
          <a:p>
            <a:pPr lvl="2"/>
            <a:r>
              <a:rPr lang="en-US" dirty="0"/>
              <a:t>Update the apt package index and install packages to allow apt to use a repository over HTTPS</a:t>
            </a:r>
          </a:p>
          <a:p>
            <a:pPr lvl="2"/>
            <a:endParaRPr lang="en-US" dirty="0"/>
          </a:p>
          <a:p>
            <a:pPr lvl="2"/>
            <a:endParaRPr lang="en-US" dirty="0"/>
          </a:p>
          <a:p>
            <a:pPr lvl="2"/>
            <a:endParaRPr lang="en-US" dirty="0"/>
          </a:p>
          <a:p>
            <a:pPr lvl="2"/>
            <a:endParaRPr lang="en-US" dirty="0"/>
          </a:p>
          <a:p>
            <a:pPr lvl="2"/>
            <a:r>
              <a:rPr lang="en-US" dirty="0"/>
              <a:t>Add Docker’s official GPG key</a:t>
            </a:r>
          </a:p>
          <a:p>
            <a:pPr lvl="2"/>
            <a:endParaRPr lang="en-US" dirty="0"/>
          </a:p>
          <a:p>
            <a:pPr lvl="2"/>
            <a:r>
              <a:rPr lang="en-US" dirty="0"/>
              <a:t>Install for x86_64/ amd64</a:t>
            </a:r>
          </a:p>
          <a:p>
            <a:pPr lvl="2"/>
            <a:endParaRPr lang="en-US" dirty="0"/>
          </a:p>
          <a:p>
            <a:pPr lvl="1"/>
            <a:endParaRPr lang="en-US" dirty="0"/>
          </a:p>
          <a:p>
            <a:pPr lvl="1"/>
            <a:endParaRPr lang="en-US" dirty="0"/>
          </a:p>
          <a:p>
            <a:pPr lvl="1"/>
            <a:endParaRPr lang="en-US" dirty="0"/>
          </a:p>
          <a:p>
            <a:pPr lvl="1"/>
            <a:endParaRPr lang="en-US" dirty="0"/>
          </a:p>
        </p:txBody>
      </p:sp>
      <p:sp>
        <p:nvSpPr>
          <p:cNvPr id="5" name="Rectangle 2">
            <a:extLst>
              <a:ext uri="{FF2B5EF4-FFF2-40B4-BE49-F238E27FC236}">
                <a16:creationId xmlns:a16="http://schemas.microsoft.com/office/drawing/2014/main" id="{66E2612C-DDF2-4225-AE0A-94C2B7F58CE9}"/>
              </a:ext>
            </a:extLst>
          </p:cNvPr>
          <p:cNvSpPr>
            <a:spLocks noChangeArrowheads="1"/>
          </p:cNvSpPr>
          <p:nvPr/>
        </p:nvSpPr>
        <p:spPr bwMode="auto">
          <a:xfrm>
            <a:off x="2057400" y="2764977"/>
            <a:ext cx="4759036"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8F8F2"/>
                </a:solidFill>
                <a:effectLst/>
                <a:latin typeface="JetBrains Mono"/>
              </a:rPr>
              <a:t>$ sudo apt</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get </a:t>
            </a:r>
            <a:r>
              <a:rPr kumimoji="0" lang="en-US" altLang="en-US" sz="1050" b="0" i="0" u="none" strike="noStrike" cap="none" normalizeH="0" baseline="0">
                <a:ln>
                  <a:noFill/>
                </a:ln>
                <a:solidFill>
                  <a:srgbClr val="50FA7B"/>
                </a:solidFill>
                <a:effectLst/>
                <a:latin typeface="JetBrains Mono"/>
              </a:rPr>
              <a:t>update</a:t>
            </a:r>
            <a:br>
              <a:rPr kumimoji="0" lang="en-US" altLang="en-US" sz="1050" b="0" i="0" u="none" strike="noStrike" cap="none" normalizeH="0" baseline="0">
                <a:ln>
                  <a:noFill/>
                </a:ln>
                <a:solidFill>
                  <a:srgbClr val="50FA7B"/>
                </a:solidFill>
                <a:effectLst/>
                <a:latin typeface="JetBrains Mono"/>
              </a:rPr>
            </a:br>
            <a:br>
              <a:rPr kumimoji="0" lang="en-US" altLang="en-US" sz="1050" b="0" i="0" u="none" strike="noStrike" cap="none" normalizeH="0" baseline="0">
                <a:ln>
                  <a:noFill/>
                </a:ln>
                <a:solidFill>
                  <a:srgbClr val="50FA7B"/>
                </a:solidFill>
                <a:effectLst/>
                <a:latin typeface="JetBrains Mono"/>
              </a:rPr>
            </a:br>
            <a:r>
              <a:rPr kumimoji="0" lang="en-US" altLang="en-US" sz="1050" b="0" i="0" u="none" strike="noStrike" cap="none" normalizeH="0" baseline="0">
                <a:ln>
                  <a:noFill/>
                </a:ln>
                <a:solidFill>
                  <a:srgbClr val="F8F8F2"/>
                </a:solidFill>
                <a:effectLst/>
                <a:latin typeface="JetBrains Mono"/>
              </a:rPr>
              <a:t>$ sudo apt</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get install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apt</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transport</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https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ca</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certificates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curl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gnupg</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agent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software</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properties</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common</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5905362-E6C9-427B-ABA8-34CBE7F594E0}"/>
              </a:ext>
            </a:extLst>
          </p:cNvPr>
          <p:cNvSpPr>
            <a:spLocks noChangeArrowheads="1"/>
          </p:cNvSpPr>
          <p:nvPr/>
        </p:nvSpPr>
        <p:spPr bwMode="auto">
          <a:xfrm>
            <a:off x="2057400" y="4567494"/>
            <a:ext cx="4759036" cy="26161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 curl </a:t>
            </a:r>
            <a:r>
              <a:rPr kumimoji="0" lang="en-US" altLang="en-US" sz="1100" b="0" i="0" u="none" strike="noStrike" cap="none" normalizeH="0" baseline="0">
                <a:ln>
                  <a:noFill/>
                </a:ln>
                <a:solidFill>
                  <a:srgbClr val="FF79C6"/>
                </a:solidFill>
                <a:effectLst/>
                <a:latin typeface="JetBrains Mono"/>
              </a:rPr>
              <a:t>-</a:t>
            </a:r>
            <a:r>
              <a:rPr kumimoji="0" lang="en-US" altLang="en-US" sz="1100" b="0" i="0" u="none" strike="noStrike" cap="none" normalizeH="0" baseline="0">
                <a:ln>
                  <a:noFill/>
                </a:ln>
                <a:solidFill>
                  <a:srgbClr val="F8F8F2"/>
                </a:solidFill>
                <a:effectLst/>
                <a:latin typeface="JetBrains Mono"/>
              </a:rPr>
              <a:t>fsSL https</a:t>
            </a:r>
            <a:r>
              <a:rPr kumimoji="0" lang="en-US" altLang="en-US" sz="1100" b="0" i="0" u="none" strike="noStrike" cap="none" normalizeH="0" baseline="0">
                <a:ln>
                  <a:noFill/>
                </a:ln>
                <a:solidFill>
                  <a:srgbClr val="FF79C6"/>
                </a:solidFill>
                <a:effectLst/>
                <a:latin typeface="JetBrains Mono"/>
              </a:rPr>
              <a:t>:</a:t>
            </a:r>
            <a:r>
              <a:rPr kumimoji="0" lang="en-US" altLang="en-US" sz="1100" b="0" i="1" u="none" strike="noStrike" cap="none" normalizeH="0" baseline="0">
                <a:ln>
                  <a:noFill/>
                </a:ln>
                <a:solidFill>
                  <a:srgbClr val="6272A4"/>
                </a:solidFill>
                <a:effectLst/>
                <a:latin typeface="JetBrains Mono"/>
              </a:rPr>
              <a:t>//download.docker.com/linux/ubuntu/gpg | sudo apt-key add -</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08E7EF03-2E03-42FC-A52A-EE13EBC540A2}"/>
              </a:ext>
            </a:extLst>
          </p:cNvPr>
          <p:cNvSpPr>
            <a:spLocks noChangeArrowheads="1"/>
          </p:cNvSpPr>
          <p:nvPr/>
        </p:nvSpPr>
        <p:spPr bwMode="auto">
          <a:xfrm>
            <a:off x="2057400" y="5231833"/>
            <a:ext cx="4759036" cy="73866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a:ln>
                  <a:noFill/>
                </a:ln>
                <a:solidFill>
                  <a:srgbClr val="F8F8F2"/>
                </a:solidFill>
                <a:effectLst/>
                <a:latin typeface="JetBrains Mono"/>
              </a:rPr>
              <a:t>$ sudo add</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apt</a:t>
            </a:r>
            <a:r>
              <a:rPr kumimoji="0" lang="en-US" altLang="en-US" sz="1050" b="0" i="0" u="none" strike="noStrike" cap="none" normalizeH="0" baseline="0">
                <a:ln>
                  <a:noFill/>
                </a:ln>
                <a:solidFill>
                  <a:srgbClr val="FF79C6"/>
                </a:solidFill>
                <a:effectLst/>
                <a:latin typeface="JetBrains Mono"/>
              </a:rPr>
              <a:t>-</a:t>
            </a:r>
            <a:r>
              <a:rPr kumimoji="0" lang="en-US" altLang="en-US" sz="1050" b="0" i="0" u="none" strike="noStrike" cap="none" normalizeH="0" baseline="0">
                <a:ln>
                  <a:noFill/>
                </a:ln>
                <a:solidFill>
                  <a:srgbClr val="F8F8F2"/>
                </a:solidFill>
                <a:effectLst/>
                <a:latin typeface="JetBrains Mono"/>
              </a:rPr>
              <a:t>repository \</a:t>
            </a:r>
            <a:br>
              <a:rPr kumimoji="0" lang="en-US" altLang="en-US" sz="1050" b="0" i="0" u="none" strike="noStrike" cap="none" normalizeH="0" baseline="0">
                <a:ln>
                  <a:noFill/>
                </a:ln>
                <a:solidFill>
                  <a:srgbClr val="F8F8F2"/>
                </a:solidFill>
                <a:effectLst/>
                <a:latin typeface="JetBrains Mono"/>
              </a:rPr>
            </a:br>
            <a:r>
              <a:rPr kumimoji="0" lang="en-US" altLang="en-US" sz="1050" b="0" i="0" u="none" strike="noStrike" cap="none" normalizeH="0" baseline="0">
                <a:ln>
                  <a:noFill/>
                </a:ln>
                <a:solidFill>
                  <a:srgbClr val="F8F8F2"/>
                </a:solidFill>
                <a:effectLst/>
                <a:latin typeface="JetBrains Mono"/>
              </a:rPr>
              <a:t>   </a:t>
            </a:r>
            <a:r>
              <a:rPr kumimoji="0" lang="en-US" altLang="en-US" sz="1050" b="0" i="0" u="none" strike="noStrike" cap="none" normalizeH="0" baseline="0">
                <a:ln>
                  <a:noFill/>
                </a:ln>
                <a:solidFill>
                  <a:srgbClr val="F1FA8C"/>
                </a:solidFill>
                <a:effectLst/>
                <a:latin typeface="JetBrains Mono"/>
              </a:rPr>
              <a:t>"deb [arch=amd64] </a:t>
            </a:r>
            <a:r>
              <a:rPr kumimoji="0" lang="en-US" altLang="en-US" sz="1050" b="0" i="0" u="none" strike="noStrike" cap="none" normalizeH="0" baseline="0">
                <a:ln>
                  <a:noFill/>
                </a:ln>
                <a:solidFill>
                  <a:srgbClr val="808080"/>
                </a:solidFill>
                <a:effectLst/>
                <a:latin typeface="JetBrains Mono"/>
              </a:rPr>
              <a:t>https://download.docker.com/linux/ubuntu </a:t>
            </a:r>
            <a:r>
              <a:rPr kumimoji="0" lang="en-US" altLang="en-US" sz="1050" b="0" i="0" u="none" strike="noStrike" cap="none" normalizeH="0" baseline="0">
                <a:ln>
                  <a:noFill/>
                </a:ln>
                <a:solidFill>
                  <a:srgbClr val="FFB86C"/>
                </a:solidFill>
                <a:effectLst/>
                <a:latin typeface="JetBrains Mono"/>
              </a:rPr>
              <a:t>\</a:t>
            </a:r>
            <a:br>
              <a:rPr kumimoji="0" lang="en-US" altLang="en-US" sz="1050" b="0" i="0" u="none" strike="noStrike" cap="none" normalizeH="0" baseline="0">
                <a:ln>
                  <a:noFill/>
                </a:ln>
                <a:solidFill>
                  <a:srgbClr val="FFB86C"/>
                </a:solidFill>
                <a:effectLst/>
                <a:latin typeface="JetBrains Mono"/>
              </a:rPr>
            </a:br>
            <a:r>
              <a:rPr kumimoji="0" lang="en-US" altLang="en-US" sz="1050" b="0" i="0" u="none" strike="noStrike" cap="none" normalizeH="0" baseline="0">
                <a:ln>
                  <a:noFill/>
                </a:ln>
                <a:solidFill>
                  <a:srgbClr val="F1FA8C"/>
                </a:solidFill>
                <a:effectLst/>
                <a:latin typeface="JetBrains Mono"/>
              </a:rPr>
              <a:t>   $(lsb_release -cs) </a:t>
            </a:r>
            <a:r>
              <a:rPr kumimoji="0" lang="en-US" altLang="en-US" sz="1050" b="0" i="0" u="none" strike="noStrike" cap="none" normalizeH="0" baseline="0">
                <a:ln>
                  <a:noFill/>
                </a:ln>
                <a:solidFill>
                  <a:srgbClr val="FFB86C"/>
                </a:solidFill>
                <a:effectLst/>
                <a:latin typeface="JetBrains Mono"/>
              </a:rPr>
              <a:t>\</a:t>
            </a:r>
            <a:br>
              <a:rPr kumimoji="0" lang="en-US" altLang="en-US" sz="1050" b="0" i="0" u="none" strike="noStrike" cap="none" normalizeH="0" baseline="0">
                <a:ln>
                  <a:noFill/>
                </a:ln>
                <a:solidFill>
                  <a:srgbClr val="FFB86C"/>
                </a:solidFill>
                <a:effectLst/>
                <a:latin typeface="JetBrains Mono"/>
              </a:rPr>
            </a:br>
            <a:r>
              <a:rPr kumimoji="0" lang="en-US" altLang="en-US" sz="1050" b="0" i="0" u="none" strike="noStrike" cap="none" normalizeH="0" baseline="0">
                <a:ln>
                  <a:noFill/>
                </a:ln>
                <a:solidFill>
                  <a:srgbClr val="F1FA8C"/>
                </a:solidFill>
                <a:effectLst/>
                <a:latin typeface="JetBrains Mono"/>
              </a:rPr>
              <a:t>   stable"</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3918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08A62-38E2-4711-A369-8DA14428A4AB}"/>
              </a:ext>
            </a:extLst>
          </p:cNvPr>
          <p:cNvSpPr>
            <a:spLocks noGrp="1"/>
          </p:cNvSpPr>
          <p:nvPr>
            <p:ph type="title"/>
          </p:nvPr>
        </p:nvSpPr>
        <p:spPr/>
        <p:txBody>
          <a:bodyPr/>
          <a:lstStyle/>
          <a:p>
            <a:r>
              <a:rPr lang="en-US" dirty="0"/>
              <a:t>How to Install Docker (3)</a:t>
            </a:r>
          </a:p>
        </p:txBody>
      </p:sp>
      <p:sp>
        <p:nvSpPr>
          <p:cNvPr id="3" name="Content Placeholder 2">
            <a:extLst>
              <a:ext uri="{FF2B5EF4-FFF2-40B4-BE49-F238E27FC236}">
                <a16:creationId xmlns:a16="http://schemas.microsoft.com/office/drawing/2014/main" id="{0E9E3447-1F9F-4AA3-9E9F-0B49FFE0AFE9}"/>
              </a:ext>
            </a:extLst>
          </p:cNvPr>
          <p:cNvSpPr>
            <a:spLocks noGrp="1"/>
          </p:cNvSpPr>
          <p:nvPr>
            <p:ph sz="quarter" idx="34"/>
          </p:nvPr>
        </p:nvSpPr>
        <p:spPr/>
        <p:txBody>
          <a:bodyPr/>
          <a:lstStyle/>
          <a:p>
            <a:r>
              <a:rPr lang="en-US" b="1" dirty="0"/>
              <a:t>Ubuntu</a:t>
            </a:r>
          </a:p>
          <a:p>
            <a:pPr lvl="1"/>
            <a:r>
              <a:rPr lang="en-US" dirty="0"/>
              <a:t>Install Docker Engine</a:t>
            </a:r>
          </a:p>
          <a:p>
            <a:pPr lvl="1"/>
            <a:endParaRPr lang="en-US" dirty="0"/>
          </a:p>
          <a:p>
            <a:pPr lvl="1"/>
            <a:endParaRPr lang="en-US" dirty="0"/>
          </a:p>
          <a:p>
            <a:r>
              <a:rPr lang="en-US" dirty="0"/>
              <a:t>Others:</a:t>
            </a:r>
          </a:p>
          <a:p>
            <a:pPr lvl="1"/>
            <a:r>
              <a:rPr lang="en-US" dirty="0"/>
              <a:t>Follow link to get more information: </a:t>
            </a:r>
            <a:r>
              <a:rPr lang="en-US" dirty="0">
                <a:hlinkClick r:id="rId2"/>
              </a:rPr>
              <a:t>https://docs.docker.com/engine/install/</a:t>
            </a:r>
            <a:endParaRPr lang="en-US" dirty="0"/>
          </a:p>
          <a:p>
            <a:pPr lvl="2"/>
            <a:endParaRPr lang="en-US" dirty="0"/>
          </a:p>
          <a:p>
            <a:pPr lvl="2"/>
            <a:endParaRPr lang="en-US" dirty="0"/>
          </a:p>
          <a:p>
            <a:pPr lvl="1"/>
            <a:endParaRPr lang="en-US" dirty="0"/>
          </a:p>
          <a:p>
            <a:pPr lvl="1"/>
            <a:endParaRPr lang="en-US" dirty="0"/>
          </a:p>
          <a:p>
            <a:pPr lvl="1"/>
            <a:endParaRPr lang="en-US" dirty="0"/>
          </a:p>
          <a:p>
            <a:pPr lvl="1"/>
            <a:endParaRPr lang="en-US" dirty="0"/>
          </a:p>
        </p:txBody>
      </p:sp>
      <p:sp>
        <p:nvSpPr>
          <p:cNvPr id="4" name="Rectangle 1">
            <a:extLst>
              <a:ext uri="{FF2B5EF4-FFF2-40B4-BE49-F238E27FC236}">
                <a16:creationId xmlns:a16="http://schemas.microsoft.com/office/drawing/2014/main" id="{57BF8D4B-2721-401A-95E1-262137AC1BFC}"/>
              </a:ext>
            </a:extLst>
          </p:cNvPr>
          <p:cNvSpPr>
            <a:spLocks noChangeArrowheads="1"/>
          </p:cNvSpPr>
          <p:nvPr/>
        </p:nvSpPr>
        <p:spPr bwMode="auto">
          <a:xfrm>
            <a:off x="1631373" y="2231813"/>
            <a:ext cx="7159336"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 sudo apt</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get </a:t>
            </a:r>
            <a:r>
              <a:rPr kumimoji="0" lang="en-US" altLang="en-US" sz="1200" b="0" i="0" u="none" strike="noStrike" cap="none" normalizeH="0" baseline="0">
                <a:ln>
                  <a:noFill/>
                </a:ln>
                <a:solidFill>
                  <a:srgbClr val="50FA7B"/>
                </a:solidFill>
                <a:effectLst/>
                <a:latin typeface="JetBrains Mono"/>
              </a:rPr>
              <a:t>update</a:t>
            </a:r>
            <a:br>
              <a:rPr kumimoji="0" lang="en-US" altLang="en-US" sz="1200" b="0" i="0" u="none" strike="noStrike" cap="none" normalizeH="0" baseline="0">
                <a:ln>
                  <a:noFill/>
                </a:ln>
                <a:solidFill>
                  <a:srgbClr val="50FA7B"/>
                </a:solidFill>
                <a:effectLst/>
                <a:latin typeface="JetBrains Mono"/>
              </a:rPr>
            </a:br>
            <a:r>
              <a:rPr kumimoji="0" lang="en-US" altLang="en-US" sz="1200" b="0" i="0" u="none" strike="noStrike" cap="none" normalizeH="0" baseline="0">
                <a:ln>
                  <a:noFill/>
                </a:ln>
                <a:solidFill>
                  <a:srgbClr val="F8F8F2"/>
                </a:solidFill>
                <a:effectLst/>
                <a:latin typeface="JetBrains Mono"/>
              </a:rPr>
              <a:t>$ sudo apt</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get install docker</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ce docker</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ce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cli containerd.io</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3934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80BA7-C49D-49E7-8643-BDE17A575EF8}"/>
              </a:ext>
            </a:extLst>
          </p:cNvPr>
          <p:cNvSpPr>
            <a:spLocks noGrp="1"/>
          </p:cNvSpPr>
          <p:nvPr>
            <p:ph type="title"/>
          </p:nvPr>
        </p:nvSpPr>
        <p:spPr/>
        <p:txBody>
          <a:bodyPr/>
          <a:lstStyle/>
          <a:p>
            <a:r>
              <a:rPr lang="en-US" dirty="0"/>
              <a:t>Some basic Docker command</a:t>
            </a:r>
          </a:p>
        </p:txBody>
      </p:sp>
      <p:sp>
        <p:nvSpPr>
          <p:cNvPr id="3" name="Content Placeholder 2">
            <a:extLst>
              <a:ext uri="{FF2B5EF4-FFF2-40B4-BE49-F238E27FC236}">
                <a16:creationId xmlns:a16="http://schemas.microsoft.com/office/drawing/2014/main" id="{F1ADFB82-BD27-4A0E-A46E-6931CD8306BD}"/>
              </a:ext>
            </a:extLst>
          </p:cNvPr>
          <p:cNvSpPr>
            <a:spLocks noGrp="1"/>
          </p:cNvSpPr>
          <p:nvPr>
            <p:ph sz="quarter" idx="34"/>
          </p:nvPr>
        </p:nvSpPr>
        <p:spPr/>
        <p:txBody>
          <a:bodyPr/>
          <a:lstStyle/>
          <a:p>
            <a:r>
              <a:rPr lang="en-US" dirty="0"/>
              <a:t>List all images</a:t>
            </a:r>
          </a:p>
          <a:p>
            <a:r>
              <a:rPr lang="en-US" dirty="0"/>
              <a:t>List all container (include stopped)</a:t>
            </a:r>
          </a:p>
          <a:p>
            <a:r>
              <a:rPr lang="en-US" dirty="0"/>
              <a:t>Build container </a:t>
            </a:r>
          </a:p>
          <a:p>
            <a:r>
              <a:rPr lang="en-US" dirty="0"/>
              <a:t>“go to” inside container   </a:t>
            </a:r>
          </a:p>
          <a:p>
            <a:r>
              <a:rPr lang="en-US" dirty="0"/>
              <a:t>Start container</a:t>
            </a:r>
          </a:p>
          <a:p>
            <a:r>
              <a:rPr lang="en-US" dirty="0"/>
              <a:t>Stop container  </a:t>
            </a:r>
          </a:p>
          <a:p>
            <a:endParaRPr lang="en-US" dirty="0"/>
          </a:p>
        </p:txBody>
      </p:sp>
      <p:sp>
        <p:nvSpPr>
          <p:cNvPr id="4" name="Rectangle 1">
            <a:extLst>
              <a:ext uri="{FF2B5EF4-FFF2-40B4-BE49-F238E27FC236}">
                <a16:creationId xmlns:a16="http://schemas.microsoft.com/office/drawing/2014/main" id="{970A769B-9BC7-4EC2-B38A-E95F05343417}"/>
              </a:ext>
            </a:extLst>
          </p:cNvPr>
          <p:cNvSpPr>
            <a:spLocks noChangeArrowheads="1"/>
          </p:cNvSpPr>
          <p:nvPr/>
        </p:nvSpPr>
        <p:spPr bwMode="auto">
          <a:xfrm>
            <a:off x="3595255" y="1450701"/>
            <a:ext cx="4810990"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 docker images</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2746553-2AC2-47FE-96BE-048E4A305E30}"/>
              </a:ext>
            </a:extLst>
          </p:cNvPr>
          <p:cNvSpPr>
            <a:spLocks noChangeArrowheads="1"/>
          </p:cNvSpPr>
          <p:nvPr/>
        </p:nvSpPr>
        <p:spPr bwMode="auto">
          <a:xfrm>
            <a:off x="6681354" y="1985940"/>
            <a:ext cx="1724891"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 docker ps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a</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DC1AAE8D-8720-4738-ABA6-36C80AE56ACF}"/>
              </a:ext>
            </a:extLst>
          </p:cNvPr>
          <p:cNvSpPr>
            <a:spLocks noChangeArrowheads="1"/>
          </p:cNvSpPr>
          <p:nvPr/>
        </p:nvSpPr>
        <p:spPr bwMode="auto">
          <a:xfrm>
            <a:off x="3595255" y="2521179"/>
            <a:ext cx="4810990"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 docker run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d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it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name </a:t>
            </a:r>
            <a:r>
              <a:rPr kumimoji="0" lang="en-US" altLang="en-US" sz="1200" b="0" i="0" u="none" strike="noStrike" cap="none" normalizeH="0" baseline="0">
                <a:ln>
                  <a:noFill/>
                </a:ln>
                <a:solidFill>
                  <a:srgbClr val="FF79C6"/>
                </a:solidFill>
                <a:effectLst/>
                <a:latin typeface="JetBrains Mono"/>
              </a:rPr>
              <a:t>&lt;</a:t>
            </a:r>
            <a:r>
              <a:rPr kumimoji="0" lang="en-US" altLang="en-US" sz="1200" b="0" i="0" u="none" strike="noStrike" cap="none" normalizeH="0" baseline="0">
                <a:ln>
                  <a:noFill/>
                </a:ln>
                <a:solidFill>
                  <a:srgbClr val="F8F8F2"/>
                </a:solidFill>
                <a:effectLst/>
                <a:latin typeface="JetBrains Mono"/>
              </a:rPr>
              <a:t>container_name</a:t>
            </a:r>
            <a:r>
              <a:rPr kumimoji="0" lang="en-US" altLang="en-US" sz="1200" b="0" i="0" u="none" strike="noStrike" cap="none" normalizeH="0" baseline="0">
                <a:ln>
                  <a:noFill/>
                </a:ln>
                <a:solidFill>
                  <a:srgbClr val="FF79C6"/>
                </a:solidFill>
                <a:effectLst/>
                <a:latin typeface="JetBrains Mono"/>
              </a:rPr>
              <a:t>&gt; &lt;</a:t>
            </a:r>
            <a:r>
              <a:rPr kumimoji="0" lang="en-US" altLang="en-US" sz="1200" b="0" i="0" u="none" strike="noStrike" cap="none" normalizeH="0" baseline="0">
                <a:ln>
                  <a:noFill/>
                </a:ln>
                <a:solidFill>
                  <a:srgbClr val="F8F8F2"/>
                </a:solidFill>
                <a:effectLst/>
                <a:latin typeface="JetBrains Mono"/>
              </a:rPr>
              <a:t>IMAGE_NAME</a:t>
            </a:r>
            <a:r>
              <a:rPr kumimoji="0" lang="en-US" altLang="en-US" sz="1200" b="0" i="0" u="none" strike="noStrike" cap="none" normalizeH="0" baseline="0">
                <a:ln>
                  <a:noFill/>
                </a:ln>
                <a:solidFill>
                  <a:srgbClr val="FF79C6"/>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A8BE748B-14C5-40A1-9132-EED7B6148E7E}"/>
              </a:ext>
            </a:extLst>
          </p:cNvPr>
          <p:cNvSpPr>
            <a:spLocks noChangeArrowheads="1"/>
          </p:cNvSpPr>
          <p:nvPr/>
        </p:nvSpPr>
        <p:spPr bwMode="auto">
          <a:xfrm>
            <a:off x="4914900" y="3019305"/>
            <a:ext cx="3491345"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 docker exec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it </a:t>
            </a:r>
            <a:r>
              <a:rPr kumimoji="0" lang="en-US" altLang="en-US" sz="1200" b="0" i="0" u="none" strike="noStrike" cap="none" normalizeH="0" baseline="0">
                <a:ln>
                  <a:noFill/>
                </a:ln>
                <a:solidFill>
                  <a:srgbClr val="FF79C6"/>
                </a:solidFill>
                <a:effectLst/>
                <a:latin typeface="JetBrains Mono"/>
              </a:rPr>
              <a:t>&lt;</a:t>
            </a:r>
            <a:r>
              <a:rPr kumimoji="0" lang="en-US" altLang="en-US" sz="1200" b="0" i="0" u="none" strike="noStrike" cap="none" normalizeH="0" baseline="0">
                <a:ln>
                  <a:noFill/>
                </a:ln>
                <a:solidFill>
                  <a:srgbClr val="F8F8F2"/>
                </a:solidFill>
                <a:effectLst/>
                <a:latin typeface="JetBrains Mono"/>
              </a:rPr>
              <a:t>container_name</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bash</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14C26E86-5FC1-4403-A2F7-DCC58D17CF86}"/>
              </a:ext>
            </a:extLst>
          </p:cNvPr>
          <p:cNvSpPr>
            <a:spLocks noChangeArrowheads="1"/>
          </p:cNvSpPr>
          <p:nvPr/>
        </p:nvSpPr>
        <p:spPr bwMode="auto">
          <a:xfrm>
            <a:off x="3595254" y="3539564"/>
            <a:ext cx="4810990"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 docker start </a:t>
            </a:r>
            <a:r>
              <a:rPr kumimoji="0" lang="en-US" altLang="en-US" sz="1200" b="0" i="0" u="none" strike="noStrike" cap="none" normalizeH="0" baseline="0">
                <a:ln>
                  <a:noFill/>
                </a:ln>
                <a:solidFill>
                  <a:srgbClr val="FF79C6"/>
                </a:solidFill>
                <a:effectLst/>
                <a:latin typeface="JetBrains Mono"/>
              </a:rPr>
              <a:t>&lt;</a:t>
            </a:r>
            <a:r>
              <a:rPr kumimoji="0" lang="en-US" altLang="en-US" sz="1200" b="0" i="0" u="none" strike="noStrike" cap="none" normalizeH="0" baseline="0">
                <a:ln>
                  <a:noFill/>
                </a:ln>
                <a:solidFill>
                  <a:srgbClr val="F8F8F2"/>
                </a:solidFill>
                <a:effectLst/>
                <a:latin typeface="JetBrains Mono"/>
              </a:rPr>
              <a:t>container_name</a:t>
            </a:r>
            <a:r>
              <a:rPr kumimoji="0" lang="en-US" altLang="en-US" sz="1200" b="0" i="0" u="none" strike="noStrike" cap="none" normalizeH="0" baseline="0">
                <a:ln>
                  <a:noFill/>
                </a:ln>
                <a:solidFill>
                  <a:srgbClr val="FF79C6"/>
                </a:solidFill>
                <a:effectLst/>
                <a:latin typeface="JetBrains Mono"/>
              </a:rPr>
              <a:t>&gt;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EDA87B39-E68B-40BC-A469-8999A43BC058}"/>
              </a:ext>
            </a:extLst>
          </p:cNvPr>
          <p:cNvSpPr>
            <a:spLocks noChangeArrowheads="1"/>
          </p:cNvSpPr>
          <p:nvPr/>
        </p:nvSpPr>
        <p:spPr bwMode="auto">
          <a:xfrm>
            <a:off x="3595254" y="4056246"/>
            <a:ext cx="4810990" cy="26161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 docker </a:t>
            </a:r>
            <a:r>
              <a:rPr kumimoji="0" lang="en-US" altLang="en-US" sz="1100" b="0" i="1" u="none" strike="noStrike" cap="none" normalizeH="0" baseline="0">
                <a:ln>
                  <a:noFill/>
                </a:ln>
                <a:solidFill>
                  <a:srgbClr val="8BE9FD"/>
                </a:solidFill>
                <a:effectLst/>
                <a:latin typeface="JetBrains Mono"/>
              </a:rPr>
              <a:t>stop </a:t>
            </a:r>
            <a:r>
              <a:rPr kumimoji="0" lang="en-US" altLang="en-US" sz="1100" b="0" i="0" u="none" strike="noStrike" cap="none" normalizeH="0" baseline="0">
                <a:ln>
                  <a:noFill/>
                </a:ln>
                <a:solidFill>
                  <a:srgbClr val="FF79C6"/>
                </a:solidFill>
                <a:effectLst/>
                <a:latin typeface="JetBrains Mono"/>
              </a:rPr>
              <a:t>&lt;</a:t>
            </a:r>
            <a:r>
              <a:rPr kumimoji="0" lang="en-US" altLang="en-US" sz="1100" b="0" i="0" u="none" strike="noStrike" cap="none" normalizeH="0" baseline="0">
                <a:ln>
                  <a:noFill/>
                </a:ln>
                <a:solidFill>
                  <a:srgbClr val="F8F8F2"/>
                </a:solidFill>
                <a:effectLst/>
                <a:latin typeface="JetBrains Mono"/>
              </a:rPr>
              <a:t>container_name</a:t>
            </a:r>
            <a:r>
              <a:rPr kumimoji="0" lang="en-US" altLang="en-US" sz="1100" b="0" i="0" u="none" strike="noStrike" cap="none" normalizeH="0" baseline="0">
                <a:ln>
                  <a:noFill/>
                </a:ln>
                <a:solidFill>
                  <a:srgbClr val="FF79C6"/>
                </a:solidFill>
                <a:effectLst/>
                <a:latin typeface="JetBrains Mono"/>
              </a:rPr>
              <a:t>&gt;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087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BE1484-9C2F-4F55-ACEB-588337DE08F2}"/>
              </a:ext>
            </a:extLst>
          </p:cNvPr>
          <p:cNvSpPr>
            <a:spLocks noGrp="1"/>
          </p:cNvSpPr>
          <p:nvPr>
            <p:ph type="title"/>
          </p:nvPr>
        </p:nvSpPr>
        <p:spPr/>
        <p:txBody>
          <a:bodyPr/>
          <a:lstStyle/>
          <a:p>
            <a:r>
              <a:rPr lang="en-US" dirty="0"/>
              <a:t>What Testing Is</a:t>
            </a:r>
          </a:p>
        </p:txBody>
      </p:sp>
      <p:sp>
        <p:nvSpPr>
          <p:cNvPr id="6" name="Content Placeholder 5">
            <a:extLst>
              <a:ext uri="{FF2B5EF4-FFF2-40B4-BE49-F238E27FC236}">
                <a16:creationId xmlns:a16="http://schemas.microsoft.com/office/drawing/2014/main" id="{EE584293-108B-42B3-8205-967320EBA247}"/>
              </a:ext>
            </a:extLst>
          </p:cNvPr>
          <p:cNvSpPr>
            <a:spLocks noGrp="1"/>
          </p:cNvSpPr>
          <p:nvPr>
            <p:ph sz="quarter" idx="34"/>
          </p:nvPr>
        </p:nvSpPr>
        <p:spPr/>
        <p:txBody>
          <a:bodyPr/>
          <a:lstStyle/>
          <a:p>
            <a:r>
              <a:rPr lang="en-US" dirty="0"/>
              <a:t>At its simplest, testing is just a way to verify whether your code does a thing that you think it does.</a:t>
            </a:r>
          </a:p>
          <a:p>
            <a:r>
              <a:rPr lang="en-US" dirty="0"/>
              <a:t>You write a test that asks whether running your code with an input produces an expected output.</a:t>
            </a:r>
          </a:p>
          <a:p>
            <a:r>
              <a:rPr lang="en-US" dirty="0"/>
              <a:t>Once you make that test pass, and you like the way your updated code looks, you write another test to make sure that a different input produces a different expected output.</a:t>
            </a:r>
          </a:p>
          <a:p>
            <a:r>
              <a:rPr lang="en-US" dirty="0"/>
              <a:t>Then eventually you have tests for every condition you need to verify.</a:t>
            </a:r>
          </a:p>
        </p:txBody>
      </p:sp>
    </p:spTree>
    <p:extLst>
      <p:ext uri="{BB962C8B-B14F-4D97-AF65-F5344CB8AC3E}">
        <p14:creationId xmlns:p14="http://schemas.microsoft.com/office/powerpoint/2010/main" val="2531788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title"/>
          </p:nvPr>
        </p:nvSpPr>
        <p:spPr/>
        <p:txBody>
          <a:bodyPr/>
          <a:lstStyle/>
          <a:p>
            <a:r>
              <a:rPr lang="en-US" dirty="0"/>
              <a:t>Configure Nginx and SSL</a:t>
            </a:r>
          </a:p>
        </p:txBody>
      </p:sp>
      <p:sp>
        <p:nvSpPr>
          <p:cNvPr id="5" name="Content Placeholder 4">
            <a:extLst>
              <a:ext uri="{FF2B5EF4-FFF2-40B4-BE49-F238E27FC236}">
                <a16:creationId xmlns:a16="http://schemas.microsoft.com/office/drawing/2014/main" id="{D8002C5D-A26A-4525-B58D-40C6AFD60465}"/>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98610672-20A0-4DF4-BC37-0AAC94645E70}"/>
              </a:ext>
            </a:extLst>
          </p:cNvPr>
          <p:cNvSpPr>
            <a:spLocks noGrp="1"/>
          </p:cNvSpPr>
          <p:nvPr>
            <p:ph sz="quarter" idx="12"/>
          </p:nvPr>
        </p:nvSpPr>
        <p:spPr/>
        <p:txBody>
          <a:bodyPr/>
          <a:lstStyle/>
          <a:p>
            <a:pPr marL="285750" indent="-285750">
              <a:buFont typeface="Arial" panose="020B0604020202020204" pitchFamily="34" charset="0"/>
              <a:buChar char="•"/>
            </a:pPr>
            <a:r>
              <a:rPr lang="en-US" dirty="0"/>
              <a:t>Installing Nginx</a:t>
            </a:r>
          </a:p>
          <a:p>
            <a:pPr marL="285750" indent="-285750">
              <a:buFont typeface="Arial" panose="020B0604020202020204" pitchFamily="34" charset="0"/>
              <a:buChar char="•"/>
            </a:pPr>
            <a:r>
              <a:rPr lang="en-US" dirty="0"/>
              <a:t>Setting Up a Node.js Server</a:t>
            </a:r>
          </a:p>
          <a:p>
            <a:pPr marL="285750" indent="-285750">
              <a:buFont typeface="Arial" panose="020B0604020202020204" pitchFamily="34" charset="0"/>
              <a:buChar char="•"/>
            </a:pPr>
            <a:r>
              <a:rPr lang="en-US" dirty="0"/>
              <a:t>Configuring Nginx</a:t>
            </a:r>
          </a:p>
          <a:p>
            <a:pPr marL="285750" indent="-285750">
              <a:buFont typeface="Arial" panose="020B0604020202020204" pitchFamily="34" charset="0"/>
              <a:buChar char="•"/>
            </a:pPr>
            <a:r>
              <a:rPr lang="en-US" dirty="0"/>
              <a:t>Setting Up SSL</a:t>
            </a:r>
          </a:p>
        </p:txBody>
      </p:sp>
    </p:spTree>
    <p:extLst>
      <p:ext uri="{BB962C8B-B14F-4D97-AF65-F5344CB8AC3E}">
        <p14:creationId xmlns:p14="http://schemas.microsoft.com/office/powerpoint/2010/main" val="2499561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F1F3C5-649C-46DA-A96C-413F815A038D}"/>
              </a:ext>
            </a:extLst>
          </p:cNvPr>
          <p:cNvSpPr>
            <a:spLocks noGrp="1"/>
          </p:cNvSpPr>
          <p:nvPr>
            <p:ph type="title"/>
          </p:nvPr>
        </p:nvSpPr>
        <p:spPr/>
        <p:txBody>
          <a:bodyPr/>
          <a:lstStyle/>
          <a:p>
            <a:r>
              <a:rPr lang="en-US" dirty="0"/>
              <a:t>Installing Nginx</a:t>
            </a:r>
          </a:p>
        </p:txBody>
      </p:sp>
      <p:sp>
        <p:nvSpPr>
          <p:cNvPr id="6" name="Content Placeholder 5">
            <a:extLst>
              <a:ext uri="{FF2B5EF4-FFF2-40B4-BE49-F238E27FC236}">
                <a16:creationId xmlns:a16="http://schemas.microsoft.com/office/drawing/2014/main" id="{D22C1F12-7961-476B-87CB-8AA305A04285}"/>
              </a:ext>
            </a:extLst>
          </p:cNvPr>
          <p:cNvSpPr>
            <a:spLocks noGrp="1"/>
          </p:cNvSpPr>
          <p:nvPr>
            <p:ph sz="quarter" idx="34"/>
          </p:nvPr>
        </p:nvSpPr>
        <p:spPr/>
        <p:txBody>
          <a:bodyPr>
            <a:normAutofit/>
          </a:bodyPr>
          <a:lstStyle/>
          <a:p>
            <a:r>
              <a:rPr lang="en-US" dirty="0"/>
              <a:t>Ubuntu</a:t>
            </a:r>
          </a:p>
          <a:p>
            <a:endParaRPr lang="en-US" dirty="0"/>
          </a:p>
          <a:p>
            <a:r>
              <a:rPr lang="en-US" dirty="0"/>
              <a:t>MacOS</a:t>
            </a:r>
          </a:p>
          <a:p>
            <a:pPr lvl="1"/>
            <a:r>
              <a:rPr lang="en-US" dirty="0"/>
              <a:t>Homebrew needs the directory /</a:t>
            </a:r>
            <a:r>
              <a:rPr lang="en-US" dirty="0" err="1"/>
              <a:t>usr</a:t>
            </a:r>
            <a:r>
              <a:rPr lang="en-US" dirty="0"/>
              <a:t>/local to be </a:t>
            </a:r>
            <a:r>
              <a:rPr lang="en-US" dirty="0" err="1"/>
              <a:t>chown’d</a:t>
            </a:r>
            <a:r>
              <a:rPr lang="en-US" dirty="0"/>
              <a:t> to your username</a:t>
            </a:r>
          </a:p>
          <a:p>
            <a:pPr lvl="1"/>
            <a:endParaRPr lang="en-US" dirty="0"/>
          </a:p>
          <a:p>
            <a:pPr lvl="1"/>
            <a:r>
              <a:rPr lang="en-US" dirty="0"/>
              <a:t>Install Nginx</a:t>
            </a:r>
          </a:p>
          <a:p>
            <a:pPr lvl="1"/>
            <a:endParaRPr lang="en-US" dirty="0"/>
          </a:p>
          <a:p>
            <a:pPr lvl="1"/>
            <a:r>
              <a:rPr lang="en-US" dirty="0"/>
              <a:t>Start Nginx</a:t>
            </a:r>
          </a:p>
          <a:p>
            <a:pPr lvl="1"/>
            <a:r>
              <a:rPr lang="en-US" dirty="0"/>
              <a:t>The NGINX config file can be found here: /</a:t>
            </a:r>
            <a:r>
              <a:rPr lang="en-US" dirty="0" err="1"/>
              <a:t>usr</a:t>
            </a:r>
            <a:r>
              <a:rPr lang="en-US" dirty="0"/>
              <a:t>/local/</a:t>
            </a:r>
            <a:r>
              <a:rPr lang="en-US" dirty="0" err="1"/>
              <a:t>etc</a:t>
            </a:r>
            <a:r>
              <a:rPr lang="en-US" dirty="0"/>
              <a:t>/</a:t>
            </a:r>
            <a:r>
              <a:rPr lang="en-US" dirty="0" err="1"/>
              <a:t>nginx</a:t>
            </a:r>
            <a:r>
              <a:rPr lang="en-US" dirty="0"/>
              <a:t>/</a:t>
            </a:r>
            <a:r>
              <a:rPr lang="en-US" dirty="0" err="1"/>
              <a:t>nginx.conf</a:t>
            </a:r>
            <a:endParaRPr lang="en-US" dirty="0"/>
          </a:p>
          <a:p>
            <a:pPr lvl="1"/>
            <a:endParaRPr lang="en-US" dirty="0"/>
          </a:p>
          <a:p>
            <a:pPr lvl="1"/>
            <a:endParaRPr lang="en-US" dirty="0"/>
          </a:p>
          <a:p>
            <a:endParaRPr lang="en-US" dirty="0"/>
          </a:p>
        </p:txBody>
      </p:sp>
      <p:sp>
        <p:nvSpPr>
          <p:cNvPr id="7" name="Rectangle 1">
            <a:extLst>
              <a:ext uri="{FF2B5EF4-FFF2-40B4-BE49-F238E27FC236}">
                <a16:creationId xmlns:a16="http://schemas.microsoft.com/office/drawing/2014/main" id="{139F5FE5-7790-443C-A6AA-23D355AC8DD8}"/>
              </a:ext>
            </a:extLst>
          </p:cNvPr>
          <p:cNvSpPr>
            <a:spLocks noChangeArrowheads="1"/>
          </p:cNvSpPr>
          <p:nvPr/>
        </p:nvSpPr>
        <p:spPr bwMode="auto">
          <a:xfrm>
            <a:off x="1174173" y="1836959"/>
            <a:ext cx="2930236"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apt</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get </a:t>
            </a:r>
            <a:r>
              <a:rPr kumimoji="0" lang="en-US" altLang="en-US" sz="1200" b="0" i="0" u="none" strike="noStrike" cap="none" normalizeH="0" baseline="0">
                <a:ln>
                  <a:noFill/>
                </a:ln>
                <a:solidFill>
                  <a:srgbClr val="50FA7B"/>
                </a:solidFill>
                <a:effectLst/>
                <a:latin typeface="JetBrains Mono"/>
              </a:rPr>
              <a:t>update</a:t>
            </a:r>
            <a:br>
              <a:rPr kumimoji="0" lang="en-US" altLang="en-US" sz="1200" b="0" i="0" u="none" strike="noStrike" cap="none" normalizeH="0" baseline="0">
                <a:ln>
                  <a:noFill/>
                </a:ln>
                <a:solidFill>
                  <a:srgbClr val="50FA7B"/>
                </a:solidFill>
                <a:effectLst/>
                <a:latin typeface="JetBrains Mono"/>
              </a:rPr>
            </a:br>
            <a:r>
              <a:rPr kumimoji="0" lang="en-US" altLang="en-US" sz="1200" b="0" i="0" u="none" strike="noStrike" cap="none" normalizeH="0" baseline="0">
                <a:ln>
                  <a:noFill/>
                </a:ln>
                <a:solidFill>
                  <a:srgbClr val="F8F8F2"/>
                </a:solidFill>
                <a:effectLst/>
                <a:latin typeface="JetBrains Mono"/>
              </a:rPr>
              <a:t>sudo apt</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get install nginx</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E9D3218E-A4AE-408A-B756-1BB0E21C9BDC}"/>
              </a:ext>
            </a:extLst>
          </p:cNvPr>
          <p:cNvSpPr>
            <a:spLocks noChangeArrowheads="1"/>
          </p:cNvSpPr>
          <p:nvPr/>
        </p:nvSpPr>
        <p:spPr bwMode="auto">
          <a:xfrm>
            <a:off x="1641764" y="3563932"/>
            <a:ext cx="2462645"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chown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R </a:t>
            </a:r>
            <a:r>
              <a:rPr kumimoji="0" lang="en-US" altLang="en-US" sz="1200" b="0" i="0" u="none" strike="noStrike" cap="none" normalizeH="0" baseline="0">
                <a:ln>
                  <a:noFill/>
                </a:ln>
                <a:solidFill>
                  <a:srgbClr val="F1FA8C"/>
                </a:solidFill>
                <a:effectLst/>
                <a:latin typeface="JetBrains Mono"/>
              </a:rPr>
              <a:t>'username'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usr</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local</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E077231A-0BE7-4AF4-8DEF-9F93F0429944}"/>
              </a:ext>
            </a:extLst>
          </p:cNvPr>
          <p:cNvSpPr>
            <a:spLocks noChangeArrowheads="1"/>
          </p:cNvSpPr>
          <p:nvPr/>
        </p:nvSpPr>
        <p:spPr bwMode="auto">
          <a:xfrm>
            <a:off x="1641764" y="4272995"/>
            <a:ext cx="2462645"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brew link pcre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brew install nginx</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DCB1CC5B-F3F4-4686-80CD-5E301FD386DC}"/>
              </a:ext>
            </a:extLst>
          </p:cNvPr>
          <p:cNvSpPr>
            <a:spLocks noChangeArrowheads="1"/>
          </p:cNvSpPr>
          <p:nvPr/>
        </p:nvSpPr>
        <p:spPr bwMode="auto">
          <a:xfrm>
            <a:off x="3252355" y="4829240"/>
            <a:ext cx="2462645"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nginx</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0008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F1F3C5-649C-46DA-A96C-413F815A038D}"/>
              </a:ext>
            </a:extLst>
          </p:cNvPr>
          <p:cNvSpPr>
            <a:spLocks noGrp="1"/>
          </p:cNvSpPr>
          <p:nvPr>
            <p:ph type="title"/>
          </p:nvPr>
        </p:nvSpPr>
        <p:spPr/>
        <p:txBody>
          <a:bodyPr/>
          <a:lstStyle/>
          <a:p>
            <a:r>
              <a:rPr lang="en-US" dirty="0"/>
              <a:t>Installing Nginx (2)</a:t>
            </a:r>
          </a:p>
        </p:txBody>
      </p:sp>
      <p:sp>
        <p:nvSpPr>
          <p:cNvPr id="6" name="Content Placeholder 5">
            <a:extLst>
              <a:ext uri="{FF2B5EF4-FFF2-40B4-BE49-F238E27FC236}">
                <a16:creationId xmlns:a16="http://schemas.microsoft.com/office/drawing/2014/main" id="{D22C1F12-7961-476B-87CB-8AA305A04285}"/>
              </a:ext>
            </a:extLst>
          </p:cNvPr>
          <p:cNvSpPr>
            <a:spLocks noGrp="1"/>
          </p:cNvSpPr>
          <p:nvPr>
            <p:ph sz="quarter" idx="34"/>
          </p:nvPr>
        </p:nvSpPr>
        <p:spPr/>
        <p:txBody>
          <a:bodyPr/>
          <a:lstStyle/>
          <a:p>
            <a:r>
              <a:rPr lang="en-US" dirty="0"/>
              <a:t>Window</a:t>
            </a:r>
          </a:p>
          <a:p>
            <a:pPr lvl="1"/>
            <a:r>
              <a:rPr lang="en-US" dirty="0"/>
              <a:t>For Windows, head over to the NGINX </a:t>
            </a:r>
            <a:r>
              <a:rPr lang="en-US" dirty="0">
                <a:hlinkClick r:id="rId2"/>
              </a:rPr>
              <a:t>downloads</a:t>
            </a:r>
            <a:r>
              <a:rPr lang="en-US" dirty="0"/>
              <a:t> page and get the zip</a:t>
            </a:r>
          </a:p>
          <a:p>
            <a:pPr lvl="1"/>
            <a:endParaRPr lang="en-US" dirty="0"/>
          </a:p>
          <a:p>
            <a:pPr lvl="1"/>
            <a:endParaRPr lang="en-US" dirty="0"/>
          </a:p>
          <a:p>
            <a:pPr lvl="1"/>
            <a:r>
              <a:rPr lang="en-US" dirty="0"/>
              <a:t>As you can see, the command start </a:t>
            </a:r>
            <a:r>
              <a:rPr lang="en-US" dirty="0" err="1"/>
              <a:t>nginx</a:t>
            </a:r>
            <a:r>
              <a:rPr lang="en-US" dirty="0"/>
              <a:t> will start NGINX</a:t>
            </a:r>
          </a:p>
          <a:p>
            <a:pPr lvl="1"/>
            <a:endParaRPr lang="en-US" dirty="0"/>
          </a:p>
          <a:p>
            <a:pPr lvl="1"/>
            <a:endParaRPr lang="en-US" dirty="0"/>
          </a:p>
          <a:p>
            <a:pPr lvl="1"/>
            <a:endParaRPr lang="en-US" dirty="0"/>
          </a:p>
          <a:p>
            <a:pPr lvl="1"/>
            <a:endParaRPr lang="en-US" dirty="0"/>
          </a:p>
          <a:p>
            <a:endParaRPr lang="en-US" dirty="0"/>
          </a:p>
        </p:txBody>
      </p:sp>
      <p:sp>
        <p:nvSpPr>
          <p:cNvPr id="11" name="Rectangle 5">
            <a:extLst>
              <a:ext uri="{FF2B5EF4-FFF2-40B4-BE49-F238E27FC236}">
                <a16:creationId xmlns:a16="http://schemas.microsoft.com/office/drawing/2014/main" id="{78C5F6FC-EF8A-4F59-AA70-F9D53E41DA92}"/>
              </a:ext>
            </a:extLst>
          </p:cNvPr>
          <p:cNvSpPr>
            <a:spLocks noChangeArrowheads="1"/>
          </p:cNvSpPr>
          <p:nvPr/>
        </p:nvSpPr>
        <p:spPr bwMode="auto">
          <a:xfrm>
            <a:off x="1600200" y="2243392"/>
            <a:ext cx="3439391"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unzip 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BD93F9"/>
                </a:solidFill>
                <a:effectLst/>
                <a:latin typeface="JetBrains Mono"/>
              </a:rPr>
              <a:t>1.17.10</a:t>
            </a:r>
            <a:r>
              <a:rPr kumimoji="0" lang="en-US" altLang="en-US" sz="1200" b="0" i="0" u="none" strike="noStrike" cap="none" normalizeH="0" baseline="0">
                <a:ln>
                  <a:noFill/>
                </a:ln>
                <a:solidFill>
                  <a:srgbClr val="F8F8F2"/>
                </a:solidFill>
                <a:effectLst/>
                <a:latin typeface="JetBrains Mono"/>
              </a:rPr>
              <a:t>.zip</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cd 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BD93F9"/>
                </a:solidFill>
                <a:effectLst/>
                <a:latin typeface="JetBrains Mono"/>
              </a:rPr>
              <a:t>1.17.10</a:t>
            </a:r>
            <a:br>
              <a:rPr kumimoji="0" lang="en-US" altLang="en-US" sz="1200" b="0" i="0" u="none" strike="noStrike" cap="none" normalizeH="0" baseline="0">
                <a:ln>
                  <a:noFill/>
                </a:ln>
                <a:solidFill>
                  <a:srgbClr val="BD93F9"/>
                </a:solidFill>
                <a:effectLst/>
                <a:latin typeface="JetBrains Mono"/>
              </a:rPr>
            </a:br>
            <a:r>
              <a:rPr kumimoji="0" lang="en-US" altLang="en-US" sz="1200" b="0" i="0" u="none" strike="noStrike" cap="none" normalizeH="0" baseline="0">
                <a:ln>
                  <a:noFill/>
                </a:ln>
                <a:solidFill>
                  <a:srgbClr val="F8F8F2"/>
                </a:solidFill>
                <a:effectLst/>
                <a:latin typeface="JetBrains Mono"/>
              </a:rPr>
              <a:t>start nginx</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1587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2FAD-3475-4CD4-B236-6DF7EA604D1D}"/>
              </a:ext>
            </a:extLst>
          </p:cNvPr>
          <p:cNvSpPr>
            <a:spLocks noGrp="1"/>
          </p:cNvSpPr>
          <p:nvPr>
            <p:ph type="title"/>
          </p:nvPr>
        </p:nvSpPr>
        <p:spPr/>
        <p:txBody>
          <a:bodyPr/>
          <a:lstStyle/>
          <a:p>
            <a:r>
              <a:rPr lang="en-US" dirty="0"/>
              <a:t>Setting Up a Node.js Server</a:t>
            </a:r>
          </a:p>
        </p:txBody>
      </p:sp>
      <p:sp>
        <p:nvSpPr>
          <p:cNvPr id="3" name="Content Placeholder 2">
            <a:extLst>
              <a:ext uri="{FF2B5EF4-FFF2-40B4-BE49-F238E27FC236}">
                <a16:creationId xmlns:a16="http://schemas.microsoft.com/office/drawing/2014/main" id="{A492D1FF-C840-47F9-AD75-20D7D83241E2}"/>
              </a:ext>
            </a:extLst>
          </p:cNvPr>
          <p:cNvSpPr>
            <a:spLocks noGrp="1"/>
          </p:cNvSpPr>
          <p:nvPr>
            <p:ph sz="quarter" idx="34"/>
          </p:nvPr>
        </p:nvSpPr>
        <p:spPr/>
        <p:txBody>
          <a:bodyPr/>
          <a:lstStyle/>
          <a:p>
            <a:r>
              <a:rPr lang="en-US" dirty="0"/>
              <a:t>First, let’s create simple Node.js server</a:t>
            </a:r>
          </a:p>
          <a:p>
            <a:endParaRPr lang="en-US" dirty="0"/>
          </a:p>
          <a:p>
            <a:r>
              <a:rPr lang="en-US" dirty="0"/>
              <a:t>Create </a:t>
            </a:r>
            <a:r>
              <a:rPr lang="en-US" b="1" dirty="0"/>
              <a:t>server.js</a:t>
            </a:r>
          </a:p>
          <a:p>
            <a:endParaRPr lang="en-US" b="1" dirty="0"/>
          </a:p>
          <a:p>
            <a:endParaRPr lang="en-US" b="1" dirty="0"/>
          </a:p>
          <a:p>
            <a:endParaRPr lang="en-US" b="1" dirty="0"/>
          </a:p>
          <a:p>
            <a:r>
              <a:rPr lang="en-US" dirty="0"/>
              <a:t>Now let’s open Nginx default site config file</a:t>
            </a:r>
          </a:p>
          <a:p>
            <a:pPr marL="0" indent="0">
              <a:buNone/>
            </a:pPr>
            <a:endParaRPr lang="en-US" dirty="0"/>
          </a:p>
          <a:p>
            <a:endParaRPr lang="en-US" dirty="0"/>
          </a:p>
          <a:p>
            <a:endParaRPr lang="en-US" dirty="0"/>
          </a:p>
        </p:txBody>
      </p:sp>
      <p:sp>
        <p:nvSpPr>
          <p:cNvPr id="4" name="Rectangle 1">
            <a:extLst>
              <a:ext uri="{FF2B5EF4-FFF2-40B4-BE49-F238E27FC236}">
                <a16:creationId xmlns:a16="http://schemas.microsoft.com/office/drawing/2014/main" id="{156E2B84-64CA-4F62-82B2-4A4B7C0B4D3C}"/>
              </a:ext>
            </a:extLst>
          </p:cNvPr>
          <p:cNvSpPr>
            <a:spLocks noChangeArrowheads="1"/>
          </p:cNvSpPr>
          <p:nvPr/>
        </p:nvSpPr>
        <p:spPr bwMode="auto">
          <a:xfrm>
            <a:off x="1174171" y="1775799"/>
            <a:ext cx="5024610" cy="64633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mkdir node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demo </a:t>
            </a:r>
            <a:r>
              <a:rPr kumimoji="0" lang="en-US" altLang="en-US" sz="1200" b="0" i="0" u="none" strike="noStrike" cap="none" normalizeH="0" baseline="0">
                <a:ln>
                  <a:noFill/>
                </a:ln>
                <a:solidFill>
                  <a:srgbClr val="FF79C6"/>
                </a:solidFill>
                <a:effectLst/>
                <a:latin typeface="JetBrains Mono"/>
              </a:rPr>
              <a:t>&amp;&amp; </a:t>
            </a:r>
            <a:r>
              <a:rPr kumimoji="0" lang="en-US" altLang="en-US" sz="1200" b="0" i="0" u="none" strike="noStrike" cap="none" normalizeH="0" baseline="0">
                <a:ln>
                  <a:noFill/>
                </a:ln>
                <a:solidFill>
                  <a:srgbClr val="F8F8F2"/>
                </a:solidFill>
                <a:effectLst/>
                <a:latin typeface="JetBrains Mono"/>
              </a:rPr>
              <a:t>cd node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demo</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npm </a:t>
            </a:r>
            <a:r>
              <a:rPr kumimoji="0" lang="en-US" altLang="en-US" sz="1200" b="0" i="0" u="none" strike="noStrike" cap="none" normalizeH="0" baseline="0">
                <a:ln>
                  <a:noFill/>
                </a:ln>
                <a:solidFill>
                  <a:srgbClr val="50FA7B"/>
                </a:solidFill>
                <a:effectLst/>
                <a:latin typeface="JetBrains Mono"/>
              </a:rPr>
              <a:t>init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y</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npm i express</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F3FBA13-78B9-47DD-B189-0BA89E792ACF}"/>
              </a:ext>
            </a:extLst>
          </p:cNvPr>
          <p:cNvSpPr>
            <a:spLocks noChangeArrowheads="1"/>
          </p:cNvSpPr>
          <p:nvPr/>
        </p:nvSpPr>
        <p:spPr bwMode="auto">
          <a:xfrm>
            <a:off x="1174171" y="2836265"/>
            <a:ext cx="5024610" cy="138499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express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'express'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app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8BE9FD"/>
                </a:solidFill>
                <a:effectLst/>
                <a:latin typeface="JetBrains Mono"/>
              </a:rPr>
              <a:t>express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port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3000</a:t>
            </a:r>
            <a:br>
              <a:rPr kumimoji="0" lang="en-US" altLang="en-US" sz="1200" b="0" i="0" u="none" strike="noStrike" cap="none" normalizeH="0" baseline="0">
                <a:ln>
                  <a:noFill/>
                </a:ln>
                <a:solidFill>
                  <a:srgbClr val="BD93F9"/>
                </a:solidFill>
                <a:effectLst/>
                <a:latin typeface="JetBrains Mono"/>
              </a:rPr>
            </a:br>
            <a:br>
              <a:rPr kumimoji="0" lang="en-US" altLang="en-US" sz="1200" b="0" i="0" u="none" strike="noStrike" cap="none" normalizeH="0" baseline="0">
                <a:ln>
                  <a:noFill/>
                </a:ln>
                <a:solidFill>
                  <a:srgbClr val="BD93F9"/>
                </a:solidFill>
                <a:effectLst/>
                <a:latin typeface="JetBrains Mono"/>
              </a:rPr>
            </a:br>
            <a:r>
              <a:rPr kumimoji="0" lang="en-US" altLang="en-US" sz="1200" b="0" i="0" u="none" strike="noStrike" cap="none" normalizeH="0" baseline="0">
                <a:ln>
                  <a:noFill/>
                </a:ln>
                <a:solidFill>
                  <a:srgbClr val="F8F8F2"/>
                </a:solidFill>
                <a:effectLst/>
                <a:latin typeface="JetBrains Mono"/>
              </a:rPr>
              <a:t>app.get(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send</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'Hello World!'</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a:t>
            </a:r>
            <a:r>
              <a:rPr kumimoji="0" lang="en-US" altLang="en-US" sz="1200" b="0" i="0" u="none" strike="noStrike" cap="none" normalizeH="0" baseline="0">
                <a:ln>
                  <a:noFill/>
                </a:ln>
                <a:solidFill>
                  <a:srgbClr val="50FA7B"/>
                </a:solidFill>
                <a:effectLst/>
                <a:latin typeface="JetBrains Mono"/>
              </a:rPr>
              <a:t>listen</a:t>
            </a:r>
            <a:r>
              <a:rPr kumimoji="0" lang="en-US" altLang="en-US" sz="1200" b="0" i="0" u="none" strike="noStrike" cap="none" normalizeH="0" baseline="0">
                <a:ln>
                  <a:noFill/>
                </a:ln>
                <a:solidFill>
                  <a:srgbClr val="F8F8F2"/>
                </a:solidFill>
                <a:effectLst/>
                <a:latin typeface="JetBrains Mono"/>
              </a:rPr>
              <a:t>(port, ()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`Example app listening on port </a:t>
            </a:r>
            <a:r>
              <a:rPr kumimoji="0" lang="en-US" altLang="en-US" sz="1200" b="0" i="0" u="none" strike="noStrike" cap="none" normalizeH="0" baseline="0">
                <a:ln>
                  <a:noFill/>
                </a:ln>
                <a:solidFill>
                  <a:srgbClr val="F8F8F2"/>
                </a:solidFill>
                <a:effectLst/>
                <a:latin typeface="JetBrains Mono"/>
              </a:rPr>
              <a:t>${port}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D77D622-EADF-41F9-A1BA-49ECB22A35FB}"/>
              </a:ext>
            </a:extLst>
          </p:cNvPr>
          <p:cNvSpPr>
            <a:spLocks noChangeArrowheads="1"/>
          </p:cNvSpPr>
          <p:nvPr/>
        </p:nvSpPr>
        <p:spPr bwMode="auto">
          <a:xfrm>
            <a:off x="1174171" y="4899686"/>
            <a:ext cx="5024610"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nano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etc</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sites</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available</a:t>
            </a:r>
            <a:r>
              <a:rPr kumimoji="0" lang="en-US" altLang="en-US" sz="1200" b="0" i="0" u="none" strike="noStrike" cap="none" normalizeH="0" baseline="0">
                <a:ln>
                  <a:noFill/>
                </a:ln>
                <a:solidFill>
                  <a:srgbClr val="FF79C6"/>
                </a:solidFill>
                <a:effectLst/>
                <a:latin typeface="JetBrains Mono"/>
              </a:rPr>
              <a:t>/default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969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12FAD-3475-4CD4-B236-6DF7EA604D1D}"/>
              </a:ext>
            </a:extLst>
          </p:cNvPr>
          <p:cNvSpPr>
            <a:spLocks noGrp="1"/>
          </p:cNvSpPr>
          <p:nvPr>
            <p:ph type="title"/>
          </p:nvPr>
        </p:nvSpPr>
        <p:spPr/>
        <p:txBody>
          <a:bodyPr/>
          <a:lstStyle/>
          <a:p>
            <a:r>
              <a:rPr lang="en-US" dirty="0"/>
              <a:t>Setting Up a Node.js Server (2)</a:t>
            </a:r>
          </a:p>
        </p:txBody>
      </p:sp>
      <p:sp>
        <p:nvSpPr>
          <p:cNvPr id="3" name="Content Placeholder 2">
            <a:extLst>
              <a:ext uri="{FF2B5EF4-FFF2-40B4-BE49-F238E27FC236}">
                <a16:creationId xmlns:a16="http://schemas.microsoft.com/office/drawing/2014/main" id="{A492D1FF-C840-47F9-AD75-20D7D83241E2}"/>
              </a:ext>
            </a:extLst>
          </p:cNvPr>
          <p:cNvSpPr>
            <a:spLocks noGrp="1"/>
          </p:cNvSpPr>
          <p:nvPr>
            <p:ph sz="quarter" idx="34"/>
          </p:nvPr>
        </p:nvSpPr>
        <p:spPr/>
        <p:txBody>
          <a:bodyPr/>
          <a:lstStyle/>
          <a:p>
            <a:r>
              <a:rPr lang="en-US" dirty="0"/>
              <a:t>Update </a:t>
            </a:r>
            <a:r>
              <a:rPr lang="en-US" b="1" dirty="0"/>
              <a:t>“server” </a:t>
            </a:r>
            <a:r>
              <a:rPr lang="en-US" dirty="0"/>
              <a:t>block</a:t>
            </a:r>
          </a:p>
          <a:p>
            <a:endParaRPr lang="en-US" dirty="0"/>
          </a:p>
          <a:p>
            <a:endParaRPr lang="en-US" dirty="0"/>
          </a:p>
          <a:p>
            <a:endParaRPr lang="en-US" dirty="0"/>
          </a:p>
          <a:p>
            <a:endParaRPr lang="en-US" dirty="0"/>
          </a:p>
          <a:p>
            <a:endParaRPr lang="en-US" dirty="0"/>
          </a:p>
          <a:p>
            <a:r>
              <a:rPr lang="en-US" dirty="0"/>
              <a:t>Restart Nginx for testing</a:t>
            </a:r>
          </a:p>
          <a:p>
            <a:endParaRPr lang="en-US" b="1" dirty="0"/>
          </a:p>
          <a:p>
            <a:pPr marL="0" indent="0">
              <a:buNone/>
            </a:pPr>
            <a:endParaRPr lang="en-US" dirty="0"/>
          </a:p>
          <a:p>
            <a:endParaRPr lang="en-US" dirty="0"/>
          </a:p>
          <a:p>
            <a:endParaRPr lang="en-US" dirty="0"/>
          </a:p>
        </p:txBody>
      </p:sp>
      <p:sp>
        <p:nvSpPr>
          <p:cNvPr id="7" name="Rectangle 1">
            <a:extLst>
              <a:ext uri="{FF2B5EF4-FFF2-40B4-BE49-F238E27FC236}">
                <a16:creationId xmlns:a16="http://schemas.microsoft.com/office/drawing/2014/main" id="{82CACD41-F5B9-41CE-92F2-9AF0867C5841}"/>
              </a:ext>
            </a:extLst>
          </p:cNvPr>
          <p:cNvSpPr>
            <a:spLocks noChangeArrowheads="1"/>
          </p:cNvSpPr>
          <p:nvPr/>
        </p:nvSpPr>
        <p:spPr bwMode="auto">
          <a:xfrm>
            <a:off x="1148317" y="1895429"/>
            <a:ext cx="4306186" cy="249299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server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listen       </a:t>
            </a:r>
            <a:r>
              <a:rPr kumimoji="0" lang="en-US" altLang="en-US" sz="1200" b="0" i="0" u="none" strike="noStrike" cap="none" normalizeH="0" baseline="0">
                <a:ln>
                  <a:noFill/>
                </a:ln>
                <a:solidFill>
                  <a:srgbClr val="BD93F9"/>
                </a:solidFill>
                <a:effectLst/>
                <a:latin typeface="JetBrains Mono"/>
              </a:rPr>
              <a:t>80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server_name  localhost;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location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proxy_pass http</a:t>
            </a:r>
            <a:r>
              <a:rPr kumimoji="0" lang="en-US" altLang="en-US" sz="1200" b="0" i="0" u="none" strike="noStrike" cap="none" normalizeH="0" baseline="0">
                <a:ln>
                  <a:noFill/>
                </a:ln>
                <a:solidFill>
                  <a:srgbClr val="FF79C6"/>
                </a:solidFill>
                <a:effectLst/>
                <a:latin typeface="JetBrains Mono"/>
              </a:rPr>
              <a:t>:</a:t>
            </a:r>
            <a:r>
              <a:rPr kumimoji="0" lang="en-US" altLang="en-US" sz="1200" b="0" i="1" u="none" strike="noStrike" cap="none" normalizeH="0" baseline="0">
                <a:ln>
                  <a:noFill/>
                </a:ln>
                <a:solidFill>
                  <a:srgbClr val="6272A4"/>
                </a:solidFill>
                <a:effectLst/>
                <a:latin typeface="JetBrains Mono"/>
              </a:rPr>
              <a:t>//localhost:3000;</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8F8F2"/>
                </a:solidFill>
                <a:effectLst/>
                <a:latin typeface="JetBrains Mono"/>
              </a:rPr>
              <a:t>proxy_http_version </a:t>
            </a:r>
            <a:r>
              <a:rPr kumimoji="0" lang="en-US" altLang="en-US" sz="1200" b="0" i="0" u="none" strike="noStrike" cap="none" normalizeH="0" baseline="0">
                <a:ln>
                  <a:noFill/>
                </a:ln>
                <a:solidFill>
                  <a:srgbClr val="BD93F9"/>
                </a:solidFill>
                <a:effectLst/>
                <a:latin typeface="JetBrains Mono"/>
              </a:rPr>
              <a:t>1.1</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proxy_set_header Upgrade $http_upgrade;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proxy_set_header Connection </a:t>
            </a:r>
            <a:r>
              <a:rPr kumimoji="0" lang="en-US" altLang="en-US" sz="1200" b="0" i="0" u="none" strike="noStrike" cap="none" normalizeH="0" baseline="0">
                <a:ln>
                  <a:noFill/>
                </a:ln>
                <a:solidFill>
                  <a:srgbClr val="F1FA8C"/>
                </a:solidFill>
                <a:effectLst/>
                <a:latin typeface="JetBrains Mono"/>
              </a:rPr>
              <a:t>'upgrade'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proxy_set_header Host $host;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proxy_cache_bypass $http_upgrade;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811519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24505-17FE-49D5-BC9B-EAE47DE6A698}"/>
              </a:ext>
            </a:extLst>
          </p:cNvPr>
          <p:cNvSpPr>
            <a:spLocks noGrp="1"/>
          </p:cNvSpPr>
          <p:nvPr>
            <p:ph type="title"/>
          </p:nvPr>
        </p:nvSpPr>
        <p:spPr/>
        <p:txBody>
          <a:bodyPr/>
          <a:lstStyle/>
          <a:p>
            <a:r>
              <a:rPr lang="en-US" dirty="0"/>
              <a:t>Setting Up a Node.js Server (3)</a:t>
            </a:r>
          </a:p>
        </p:txBody>
      </p:sp>
      <p:sp>
        <p:nvSpPr>
          <p:cNvPr id="3" name="Content Placeholder 2">
            <a:extLst>
              <a:ext uri="{FF2B5EF4-FFF2-40B4-BE49-F238E27FC236}">
                <a16:creationId xmlns:a16="http://schemas.microsoft.com/office/drawing/2014/main" id="{26425610-F02C-4002-A44B-03014D002BAF}"/>
              </a:ext>
            </a:extLst>
          </p:cNvPr>
          <p:cNvSpPr>
            <a:spLocks noGrp="1"/>
          </p:cNvSpPr>
          <p:nvPr>
            <p:ph sz="quarter" idx="34"/>
          </p:nvPr>
        </p:nvSpPr>
        <p:spPr/>
        <p:txBody>
          <a:bodyPr/>
          <a:lstStyle/>
          <a:p>
            <a:r>
              <a:rPr lang="en-US" dirty="0"/>
              <a:t>Ubuntu</a:t>
            </a:r>
          </a:p>
          <a:p>
            <a:endParaRPr lang="en-US" dirty="0"/>
          </a:p>
          <a:p>
            <a:r>
              <a:rPr lang="en-US" dirty="0"/>
              <a:t>MacOS:</a:t>
            </a:r>
          </a:p>
          <a:p>
            <a:endParaRPr lang="en-US" dirty="0"/>
          </a:p>
          <a:p>
            <a:r>
              <a:rPr lang="en-US" dirty="0"/>
              <a:t>Windows:</a:t>
            </a:r>
          </a:p>
          <a:p>
            <a:endParaRPr lang="en-US" dirty="0"/>
          </a:p>
          <a:p>
            <a:r>
              <a:rPr lang="en-US" dirty="0"/>
              <a:t>Now, you can test with link </a:t>
            </a:r>
            <a:r>
              <a:rPr lang="en-US" dirty="0">
                <a:hlinkClick r:id="rId2"/>
              </a:rPr>
              <a:t>http://localhost</a:t>
            </a:r>
            <a:r>
              <a:rPr lang="en-US" dirty="0"/>
              <a:t> that will use </a:t>
            </a:r>
            <a:r>
              <a:rPr lang="en-US" b="1" dirty="0" err="1"/>
              <a:t>proxy_pass</a:t>
            </a:r>
            <a:r>
              <a:rPr lang="en-US" dirty="0"/>
              <a:t> to point to </a:t>
            </a:r>
            <a:r>
              <a:rPr lang="en-US" dirty="0">
                <a:hlinkClick r:id="rId3"/>
              </a:rPr>
              <a:t>http://localhost:3000</a:t>
            </a:r>
            <a:r>
              <a:rPr lang="en-US" dirty="0"/>
              <a:t> </a:t>
            </a:r>
            <a:endParaRPr lang="en-US" b="1" dirty="0"/>
          </a:p>
          <a:p>
            <a:endParaRPr lang="en-US" dirty="0"/>
          </a:p>
          <a:p>
            <a:endParaRPr lang="en-US" dirty="0"/>
          </a:p>
        </p:txBody>
      </p:sp>
      <p:sp>
        <p:nvSpPr>
          <p:cNvPr id="4" name="Rectangle 1">
            <a:extLst>
              <a:ext uri="{FF2B5EF4-FFF2-40B4-BE49-F238E27FC236}">
                <a16:creationId xmlns:a16="http://schemas.microsoft.com/office/drawing/2014/main" id="{A0B6DB27-559D-4697-BABF-A44EF867CDAE}"/>
              </a:ext>
            </a:extLst>
          </p:cNvPr>
          <p:cNvSpPr>
            <a:spLocks noChangeArrowheads="1"/>
          </p:cNvSpPr>
          <p:nvPr/>
        </p:nvSpPr>
        <p:spPr bwMode="auto">
          <a:xfrm>
            <a:off x="1170708" y="1777301"/>
            <a:ext cx="3574473"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8F8F2"/>
                </a:solidFill>
                <a:effectLst/>
                <a:latin typeface="JetBrains Mono"/>
              </a:rPr>
              <a:t>sudo</a:t>
            </a:r>
            <a:r>
              <a:rPr kumimoji="0" lang="en-US" altLang="en-US" sz="1200" b="0" i="0" u="none" strike="noStrike" cap="none" normalizeH="0" baseline="0" dirty="0">
                <a:ln>
                  <a:noFill/>
                </a:ln>
                <a:solidFill>
                  <a:srgbClr val="F8F8F2"/>
                </a:solidFill>
                <a:effectLst/>
                <a:latin typeface="JetBrains Mono"/>
              </a:rPr>
              <a:t> service </a:t>
            </a:r>
            <a:r>
              <a:rPr kumimoji="0" lang="en-US" altLang="en-US" sz="1200" b="0" i="0" u="none" strike="noStrike" cap="none" normalizeH="0" baseline="0" dirty="0" err="1">
                <a:ln>
                  <a:noFill/>
                </a:ln>
                <a:solidFill>
                  <a:srgbClr val="F8F8F2"/>
                </a:solidFill>
                <a:effectLst/>
                <a:latin typeface="JetBrains Mono"/>
              </a:rPr>
              <a:t>nginx</a:t>
            </a:r>
            <a:r>
              <a:rPr kumimoji="0" lang="en-US" altLang="en-US" sz="1200" b="0" i="0" u="none" strike="noStrike" cap="none" normalizeH="0" baseline="0" dirty="0">
                <a:ln>
                  <a:noFill/>
                </a:ln>
                <a:solidFill>
                  <a:srgbClr val="F8F8F2"/>
                </a:solidFill>
                <a:effectLst/>
                <a:latin typeface="JetBrains Mono"/>
              </a:rPr>
              <a:t> restart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C28106A-5DE1-483F-9607-427A9D067AE1}"/>
              </a:ext>
            </a:extLst>
          </p:cNvPr>
          <p:cNvSpPr>
            <a:spLocks noChangeArrowheads="1"/>
          </p:cNvSpPr>
          <p:nvPr/>
        </p:nvSpPr>
        <p:spPr bwMode="auto">
          <a:xfrm>
            <a:off x="1170707" y="2099599"/>
            <a:ext cx="3574473"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etc</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50FA7B"/>
                </a:solidFill>
                <a:effectLst/>
                <a:latin typeface="JetBrains Mono"/>
              </a:rPr>
              <a:t>init</a:t>
            </a:r>
            <a:r>
              <a:rPr kumimoji="0" lang="en-US" altLang="en-US" sz="1200" b="0" i="0" u="none" strike="noStrike" cap="none" normalizeH="0" baseline="0">
                <a:ln>
                  <a:noFill/>
                </a:ln>
                <a:solidFill>
                  <a:srgbClr val="F8F8F2"/>
                </a:solidFill>
                <a:effectLst/>
                <a:latin typeface="JetBrains Mono"/>
              </a:rPr>
              <a:t>.d</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nginx restart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193C5FE1-CBF0-46A7-A162-D1C495155DB0}"/>
              </a:ext>
            </a:extLst>
          </p:cNvPr>
          <p:cNvSpPr>
            <a:spLocks noChangeArrowheads="1"/>
          </p:cNvSpPr>
          <p:nvPr/>
        </p:nvSpPr>
        <p:spPr bwMode="auto">
          <a:xfrm>
            <a:off x="1170707" y="2886949"/>
            <a:ext cx="3574473"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nginx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 </a:t>
            </a:r>
            <a:r>
              <a:rPr kumimoji="0" lang="en-US" altLang="en-US" sz="1200" b="0" i="1" u="none" strike="noStrike" cap="none" normalizeH="0" baseline="0">
                <a:ln>
                  <a:noFill/>
                </a:ln>
                <a:solidFill>
                  <a:srgbClr val="8BE9FD"/>
                </a:solidFill>
                <a:effectLst/>
                <a:latin typeface="JetBrains Mono"/>
              </a:rPr>
              <a:t>stop </a:t>
            </a:r>
            <a:r>
              <a:rPr kumimoji="0" lang="en-US" altLang="en-US" sz="1200" b="0" i="0" u="none" strike="noStrike" cap="none" normalizeH="0" baseline="0">
                <a:ln>
                  <a:noFill/>
                </a:ln>
                <a:solidFill>
                  <a:srgbClr val="FF79C6"/>
                </a:solidFill>
                <a:effectLst/>
                <a:latin typeface="JetBrains Mono"/>
              </a:rPr>
              <a:t>&amp;&amp; </a:t>
            </a:r>
            <a:r>
              <a:rPr kumimoji="0" lang="en-US" altLang="en-US" sz="1200" b="0" i="0" u="none" strike="noStrike" cap="none" normalizeH="0" baseline="0">
                <a:ln>
                  <a:noFill/>
                </a:ln>
                <a:solidFill>
                  <a:srgbClr val="F8F8F2"/>
                </a:solidFill>
                <a:effectLst/>
                <a:latin typeface="JetBrains Mono"/>
              </a:rPr>
              <a:t>sudo nginx</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B90FF3D7-EEC3-4DF8-953E-874EBB20398C}"/>
              </a:ext>
            </a:extLst>
          </p:cNvPr>
          <p:cNvSpPr>
            <a:spLocks noChangeArrowheads="1"/>
          </p:cNvSpPr>
          <p:nvPr/>
        </p:nvSpPr>
        <p:spPr bwMode="auto">
          <a:xfrm>
            <a:off x="1170707" y="3910251"/>
            <a:ext cx="3574472"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nginx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 reload</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7137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778-8070-4462-AFE9-935508706087}"/>
              </a:ext>
            </a:extLst>
          </p:cNvPr>
          <p:cNvSpPr>
            <a:spLocks noGrp="1"/>
          </p:cNvSpPr>
          <p:nvPr>
            <p:ph type="title"/>
          </p:nvPr>
        </p:nvSpPr>
        <p:spPr/>
        <p:txBody>
          <a:bodyPr/>
          <a:lstStyle/>
          <a:p>
            <a:r>
              <a:rPr lang="en-US" dirty="0"/>
              <a:t>Self-Signed Certificates</a:t>
            </a:r>
          </a:p>
        </p:txBody>
      </p:sp>
      <p:sp>
        <p:nvSpPr>
          <p:cNvPr id="3" name="Content Placeholder 2">
            <a:extLst>
              <a:ext uri="{FF2B5EF4-FFF2-40B4-BE49-F238E27FC236}">
                <a16:creationId xmlns:a16="http://schemas.microsoft.com/office/drawing/2014/main" id="{021A2201-249C-43E1-8219-82AC0CFAF93E}"/>
              </a:ext>
            </a:extLst>
          </p:cNvPr>
          <p:cNvSpPr>
            <a:spLocks noGrp="1"/>
          </p:cNvSpPr>
          <p:nvPr>
            <p:ph sz="quarter" idx="34"/>
          </p:nvPr>
        </p:nvSpPr>
        <p:spPr/>
        <p:txBody>
          <a:bodyPr/>
          <a:lstStyle/>
          <a:p>
            <a:r>
              <a:rPr lang="en-US" dirty="0"/>
              <a:t>Create folder </a:t>
            </a:r>
            <a:r>
              <a:rPr lang="en-US" b="1" dirty="0"/>
              <a:t>/</a:t>
            </a:r>
            <a:r>
              <a:rPr lang="en-US" b="1" dirty="0" err="1"/>
              <a:t>etc</a:t>
            </a:r>
            <a:r>
              <a:rPr lang="en-US" b="1" dirty="0"/>
              <a:t>/</a:t>
            </a:r>
            <a:r>
              <a:rPr lang="en-US" b="1" dirty="0" err="1"/>
              <a:t>nginx</a:t>
            </a:r>
            <a:r>
              <a:rPr lang="en-US" b="1" dirty="0"/>
              <a:t>/</a:t>
            </a:r>
            <a:r>
              <a:rPr lang="en-US" b="1" dirty="0" err="1"/>
              <a:t>ssl</a:t>
            </a:r>
            <a:endParaRPr lang="en-US" b="1" dirty="0"/>
          </a:p>
          <a:p>
            <a:endParaRPr lang="en-US" b="1" dirty="0"/>
          </a:p>
          <a:p>
            <a:r>
              <a:rPr lang="en-US" dirty="0"/>
              <a:t>Create private server key (they will ask to update passphrase)</a:t>
            </a:r>
          </a:p>
          <a:p>
            <a:endParaRPr lang="en-US" dirty="0"/>
          </a:p>
          <a:p>
            <a:r>
              <a:rPr lang="en-US" dirty="0"/>
              <a:t>Follow up by creating a certificate signing request</a:t>
            </a:r>
          </a:p>
          <a:p>
            <a:endParaRPr lang="en-US" dirty="0"/>
          </a:p>
          <a:p>
            <a:pPr lvl="1"/>
            <a:r>
              <a:rPr lang="en-US" dirty="0"/>
              <a:t>The most important line is “Common Name”, we should enter domain here, or your site’s IP address.</a:t>
            </a:r>
          </a:p>
        </p:txBody>
      </p:sp>
      <p:sp>
        <p:nvSpPr>
          <p:cNvPr id="5" name="Rectangle 2">
            <a:extLst>
              <a:ext uri="{FF2B5EF4-FFF2-40B4-BE49-F238E27FC236}">
                <a16:creationId xmlns:a16="http://schemas.microsoft.com/office/drawing/2014/main" id="{6388CE45-10BB-4080-90BE-91CF598FCA35}"/>
              </a:ext>
            </a:extLst>
          </p:cNvPr>
          <p:cNvSpPr>
            <a:spLocks noChangeArrowheads="1"/>
          </p:cNvSpPr>
          <p:nvPr/>
        </p:nvSpPr>
        <p:spPr bwMode="auto">
          <a:xfrm>
            <a:off x="1163782" y="1847350"/>
            <a:ext cx="4374573"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mkdir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etc</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ssl</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cd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etc</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ssl</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F7FA1DB-5C0F-42AD-9B86-A279A4A31474}"/>
              </a:ext>
            </a:extLst>
          </p:cNvPr>
          <p:cNvSpPr>
            <a:spLocks noChangeArrowheads="1"/>
          </p:cNvSpPr>
          <p:nvPr/>
        </p:nvSpPr>
        <p:spPr bwMode="auto">
          <a:xfrm>
            <a:off x="1163781" y="2980496"/>
            <a:ext cx="4374573"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openssl genrsa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des3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out server.key </a:t>
            </a:r>
            <a:r>
              <a:rPr kumimoji="0" lang="en-US" altLang="en-US" sz="1200" b="0" i="0" u="none" strike="noStrike" cap="none" normalizeH="0" baseline="0">
                <a:ln>
                  <a:noFill/>
                </a:ln>
                <a:solidFill>
                  <a:srgbClr val="BD93F9"/>
                </a:solidFill>
                <a:effectLst/>
                <a:latin typeface="JetBrains Mono"/>
              </a:rPr>
              <a:t>2048</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024157F5-16C8-4BD3-B7B8-066FA42EFCC5}"/>
              </a:ext>
            </a:extLst>
          </p:cNvPr>
          <p:cNvSpPr>
            <a:spLocks noChangeArrowheads="1"/>
          </p:cNvSpPr>
          <p:nvPr/>
        </p:nvSpPr>
        <p:spPr bwMode="auto">
          <a:xfrm>
            <a:off x="1163781" y="3927847"/>
            <a:ext cx="4374573"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openssl req </a:t>
            </a:r>
            <a:r>
              <a:rPr kumimoji="0" lang="en-US" altLang="en-US" sz="1200" b="0" i="0" u="none" strike="noStrike" cap="none" normalizeH="0" baseline="0">
                <a:ln>
                  <a:noFill/>
                </a:ln>
                <a:solidFill>
                  <a:srgbClr val="FF79C6"/>
                </a:solidFill>
                <a:effectLst/>
                <a:latin typeface="JetBrains Mono"/>
              </a:rPr>
              <a:t>-new -</a:t>
            </a:r>
            <a:r>
              <a:rPr kumimoji="0" lang="en-US" altLang="en-US" sz="1200" b="0" i="0" u="none" strike="noStrike" cap="none" normalizeH="0" baseline="0">
                <a:ln>
                  <a:noFill/>
                </a:ln>
                <a:solidFill>
                  <a:srgbClr val="F8F8F2"/>
                </a:solidFill>
                <a:effectLst/>
                <a:latin typeface="JetBrains Mono"/>
              </a:rPr>
              <a:t>key server.key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out server.csr</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34968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25778-8070-4462-AFE9-935508706087}"/>
              </a:ext>
            </a:extLst>
          </p:cNvPr>
          <p:cNvSpPr>
            <a:spLocks noGrp="1"/>
          </p:cNvSpPr>
          <p:nvPr>
            <p:ph type="title"/>
          </p:nvPr>
        </p:nvSpPr>
        <p:spPr/>
        <p:txBody>
          <a:bodyPr/>
          <a:lstStyle/>
          <a:p>
            <a:r>
              <a:rPr lang="en-US" dirty="0"/>
              <a:t>Self-Signed Certificates (2)</a:t>
            </a:r>
          </a:p>
        </p:txBody>
      </p:sp>
      <p:sp>
        <p:nvSpPr>
          <p:cNvPr id="3" name="Content Placeholder 2">
            <a:extLst>
              <a:ext uri="{FF2B5EF4-FFF2-40B4-BE49-F238E27FC236}">
                <a16:creationId xmlns:a16="http://schemas.microsoft.com/office/drawing/2014/main" id="{021A2201-249C-43E1-8219-82AC0CFAF93E}"/>
              </a:ext>
            </a:extLst>
          </p:cNvPr>
          <p:cNvSpPr>
            <a:spLocks noGrp="1"/>
          </p:cNvSpPr>
          <p:nvPr>
            <p:ph sz="quarter" idx="34"/>
          </p:nvPr>
        </p:nvSpPr>
        <p:spPr/>
        <p:txBody>
          <a:bodyPr/>
          <a:lstStyle/>
          <a:p>
            <a:r>
              <a:rPr lang="en-US" dirty="0"/>
              <a:t>Remove the Passphrase</a:t>
            </a:r>
          </a:p>
          <a:p>
            <a:endParaRPr lang="en-US" dirty="0"/>
          </a:p>
          <a:p>
            <a:r>
              <a:rPr lang="en-US" dirty="0"/>
              <a:t>Sign your SSL Certificate</a:t>
            </a:r>
          </a:p>
          <a:p>
            <a:endParaRPr lang="en-US" dirty="0"/>
          </a:p>
          <a:p>
            <a:r>
              <a:rPr lang="en-US" dirty="0"/>
              <a:t>Setup the Certificate</a:t>
            </a:r>
          </a:p>
          <a:p>
            <a:endParaRPr lang="en-US" dirty="0"/>
          </a:p>
        </p:txBody>
      </p:sp>
      <p:sp>
        <p:nvSpPr>
          <p:cNvPr id="4" name="Rectangle 1">
            <a:extLst>
              <a:ext uri="{FF2B5EF4-FFF2-40B4-BE49-F238E27FC236}">
                <a16:creationId xmlns:a16="http://schemas.microsoft.com/office/drawing/2014/main" id="{A80D1F98-552C-4123-A69F-6E725C7CA654}"/>
              </a:ext>
            </a:extLst>
          </p:cNvPr>
          <p:cNvSpPr>
            <a:spLocks noChangeArrowheads="1"/>
          </p:cNvSpPr>
          <p:nvPr/>
        </p:nvSpPr>
        <p:spPr bwMode="auto">
          <a:xfrm>
            <a:off x="1180214" y="1826568"/>
            <a:ext cx="8144539" cy="461665"/>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cp server.key server.key.org</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sudo openssl rsa </a:t>
            </a:r>
            <a:r>
              <a:rPr kumimoji="0" lang="en-US" altLang="en-US" sz="1200" b="0" i="0" u="none" strike="noStrike" cap="none" normalizeH="0" baseline="0">
                <a:ln>
                  <a:noFill/>
                </a:ln>
                <a:solidFill>
                  <a:srgbClr val="FF79C6"/>
                </a:solidFill>
                <a:effectLst/>
                <a:latin typeface="JetBrains Mono"/>
              </a:rPr>
              <a:t>-in </a:t>
            </a:r>
            <a:r>
              <a:rPr kumimoji="0" lang="en-US" altLang="en-US" sz="1200" b="0" i="0" u="none" strike="noStrike" cap="none" normalizeH="0" baseline="0">
                <a:ln>
                  <a:noFill/>
                </a:ln>
                <a:solidFill>
                  <a:srgbClr val="F8F8F2"/>
                </a:solidFill>
                <a:effectLst/>
                <a:latin typeface="JetBrains Mono"/>
              </a:rPr>
              <a:t>server.key.org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out server.key</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553BFED-F3A1-4164-8993-732C240DD52E}"/>
              </a:ext>
            </a:extLst>
          </p:cNvPr>
          <p:cNvSpPr>
            <a:spLocks noChangeArrowheads="1"/>
          </p:cNvSpPr>
          <p:nvPr/>
        </p:nvSpPr>
        <p:spPr bwMode="auto">
          <a:xfrm>
            <a:off x="1180214" y="2857362"/>
            <a:ext cx="8144539" cy="27699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sudo openssl x509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req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days </a:t>
            </a:r>
            <a:r>
              <a:rPr kumimoji="0" lang="en-US" altLang="en-US" sz="1200" b="0" i="0" u="none" strike="noStrike" cap="none" normalizeH="0" baseline="0">
                <a:ln>
                  <a:noFill/>
                </a:ln>
                <a:solidFill>
                  <a:srgbClr val="BD93F9"/>
                </a:solidFill>
                <a:effectLst/>
                <a:latin typeface="JetBrains Mono"/>
              </a:rPr>
              <a:t>365 </a:t>
            </a:r>
            <a:r>
              <a:rPr kumimoji="0" lang="en-US" altLang="en-US" sz="1200" b="0" i="0" u="none" strike="noStrike" cap="none" normalizeH="0" baseline="0">
                <a:ln>
                  <a:noFill/>
                </a:ln>
                <a:solidFill>
                  <a:srgbClr val="FF79C6"/>
                </a:solidFill>
                <a:effectLst/>
                <a:latin typeface="JetBrains Mono"/>
              </a:rPr>
              <a:t>-in </a:t>
            </a:r>
            <a:r>
              <a:rPr kumimoji="0" lang="en-US" altLang="en-US" sz="1200" b="0" i="0" u="none" strike="noStrike" cap="none" normalizeH="0" baseline="0">
                <a:ln>
                  <a:noFill/>
                </a:ln>
                <a:solidFill>
                  <a:srgbClr val="F8F8F2"/>
                </a:solidFill>
                <a:effectLst/>
                <a:latin typeface="JetBrains Mono"/>
              </a:rPr>
              <a:t>server.csr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signkey server.key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out server.crt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10" name="Rectangle 4">
            <a:extLst>
              <a:ext uri="{FF2B5EF4-FFF2-40B4-BE49-F238E27FC236}">
                <a16:creationId xmlns:a16="http://schemas.microsoft.com/office/drawing/2014/main" id="{E07F5CBD-D02D-4FC9-8E12-474AD1CE321F}"/>
              </a:ext>
            </a:extLst>
          </p:cNvPr>
          <p:cNvSpPr>
            <a:spLocks noChangeArrowheads="1"/>
          </p:cNvSpPr>
          <p:nvPr/>
        </p:nvSpPr>
        <p:spPr bwMode="auto">
          <a:xfrm>
            <a:off x="1180213" y="3919543"/>
            <a:ext cx="8144539" cy="212365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server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listen       </a:t>
            </a:r>
            <a:r>
              <a:rPr kumimoji="0" lang="en-US" altLang="en-US" sz="1200" b="0" i="0" u="none" strike="noStrike" cap="none" normalizeH="0" baseline="0">
                <a:ln>
                  <a:noFill/>
                </a:ln>
                <a:solidFill>
                  <a:srgbClr val="BD93F9"/>
                </a:solidFill>
                <a:effectLst/>
                <a:latin typeface="JetBrains Mono"/>
              </a:rPr>
              <a:t>80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listen       </a:t>
            </a:r>
            <a:r>
              <a:rPr kumimoji="0" lang="en-US" altLang="en-US" sz="1200" b="0" i="0" u="none" strike="noStrike" cap="none" normalizeH="0" baseline="0">
                <a:ln>
                  <a:noFill/>
                </a:ln>
                <a:solidFill>
                  <a:srgbClr val="BD93F9"/>
                </a:solidFill>
                <a:effectLst/>
                <a:latin typeface="JetBrains Mono"/>
              </a:rPr>
              <a:t>443</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server_name  localhost;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ssl on;</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ssl_certificate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etc</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ssl</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server.crt;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ssl_certificate_key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etc</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nginx</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ssl</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server.key;</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3454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title"/>
          </p:nvPr>
        </p:nvSpPr>
        <p:spPr/>
        <p:txBody>
          <a:bodyPr/>
          <a:lstStyle/>
          <a:p>
            <a:r>
              <a:rPr lang="en-US" dirty="0"/>
              <a:t>Using Docker for Node.js Development</a:t>
            </a:r>
          </a:p>
        </p:txBody>
      </p:sp>
      <p:sp>
        <p:nvSpPr>
          <p:cNvPr id="5" name="Content Placeholder 4">
            <a:extLst>
              <a:ext uri="{FF2B5EF4-FFF2-40B4-BE49-F238E27FC236}">
                <a16:creationId xmlns:a16="http://schemas.microsoft.com/office/drawing/2014/main" id="{D8002C5D-A26A-4525-B58D-40C6AFD60465}"/>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98610672-20A0-4DF4-BC37-0AAC94645E70}"/>
              </a:ext>
            </a:extLst>
          </p:cNvPr>
          <p:cNvSpPr>
            <a:spLocks noGrp="1"/>
          </p:cNvSpPr>
          <p:nvPr>
            <p:ph sz="quarter" idx="12"/>
          </p:nvPr>
        </p:nvSpPr>
        <p:spPr/>
        <p:txBody>
          <a:bodyPr/>
          <a:lstStyle/>
          <a:p>
            <a:pPr marL="285750" indent="-285750">
              <a:buFont typeface="Arial" panose="020B0604020202020204" pitchFamily="34" charset="0"/>
              <a:buChar char="•"/>
            </a:pPr>
            <a:r>
              <a:rPr lang="en-US" dirty="0"/>
              <a:t>Build docker-compose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98197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BFE13-9D7D-434E-8CC6-121041D5DA63}"/>
              </a:ext>
            </a:extLst>
          </p:cNvPr>
          <p:cNvSpPr>
            <a:spLocks noGrp="1"/>
          </p:cNvSpPr>
          <p:nvPr>
            <p:ph type="title"/>
          </p:nvPr>
        </p:nvSpPr>
        <p:spPr/>
        <p:txBody>
          <a:bodyPr/>
          <a:lstStyle/>
          <a:p>
            <a:r>
              <a:rPr lang="en-US" dirty="0"/>
              <a:t>Build Project</a:t>
            </a:r>
          </a:p>
        </p:txBody>
      </p:sp>
      <p:sp>
        <p:nvSpPr>
          <p:cNvPr id="6" name="Content Placeholder 5">
            <a:extLst>
              <a:ext uri="{FF2B5EF4-FFF2-40B4-BE49-F238E27FC236}">
                <a16:creationId xmlns:a16="http://schemas.microsoft.com/office/drawing/2014/main" id="{36497274-DF6A-47DB-B5D7-D4CE04F635EB}"/>
              </a:ext>
            </a:extLst>
          </p:cNvPr>
          <p:cNvSpPr>
            <a:spLocks noGrp="1"/>
          </p:cNvSpPr>
          <p:nvPr>
            <p:ph sz="quarter" idx="34"/>
          </p:nvPr>
        </p:nvSpPr>
        <p:spPr/>
        <p:txBody>
          <a:bodyPr/>
          <a:lstStyle/>
          <a:p>
            <a:r>
              <a:rPr lang="en-US" dirty="0"/>
              <a:t>Create </a:t>
            </a:r>
            <a:r>
              <a:rPr lang="en-US" b="1" dirty="0"/>
              <a:t>docker-compose</a:t>
            </a:r>
            <a:r>
              <a:rPr lang="en-US" dirty="0"/>
              <a:t> folder run </a:t>
            </a:r>
            <a:r>
              <a:rPr lang="en-US" b="1" dirty="0" err="1"/>
              <a:t>npm</a:t>
            </a:r>
            <a:r>
              <a:rPr lang="en-US" b="1" dirty="0"/>
              <a:t> </a:t>
            </a:r>
            <a:r>
              <a:rPr lang="en-US" b="1" dirty="0" err="1"/>
              <a:t>init</a:t>
            </a:r>
            <a:r>
              <a:rPr lang="en-US" b="1" dirty="0"/>
              <a:t> –y</a:t>
            </a:r>
          </a:p>
          <a:p>
            <a:r>
              <a:rPr lang="en-US" dirty="0"/>
              <a:t>Create docker-compose/app.js</a:t>
            </a:r>
          </a:p>
          <a:p>
            <a:r>
              <a:rPr lang="en-US" dirty="0"/>
              <a:t>Run command: </a:t>
            </a:r>
            <a:r>
              <a:rPr lang="en-US" b="1" dirty="0" err="1"/>
              <a:t>npm</a:t>
            </a:r>
            <a:r>
              <a:rPr lang="en-US" b="1" dirty="0"/>
              <a:t> </a:t>
            </a:r>
            <a:r>
              <a:rPr lang="en-US" b="1" dirty="0" err="1"/>
              <a:t>i</a:t>
            </a:r>
            <a:r>
              <a:rPr lang="en-US" b="1" dirty="0"/>
              <a:t> express pug mongoose </a:t>
            </a:r>
            <a:r>
              <a:rPr lang="en-US" b="1" dirty="0" err="1"/>
              <a:t>dotenv</a:t>
            </a:r>
            <a:endParaRPr lang="en-US" dirty="0"/>
          </a:p>
          <a:p>
            <a:r>
              <a:rPr lang="en-US" dirty="0"/>
              <a:t>Update </a:t>
            </a:r>
            <a:r>
              <a:rPr lang="en-US" b="1" dirty="0" err="1"/>
              <a:t>package.json</a:t>
            </a:r>
            <a:endParaRPr lang="en-US" b="1" dirty="0"/>
          </a:p>
          <a:p>
            <a:endParaRPr lang="en-US" b="1" dirty="0"/>
          </a:p>
          <a:p>
            <a:endParaRPr lang="en-US" b="1" dirty="0"/>
          </a:p>
          <a:p>
            <a:r>
              <a:rPr lang="en-US" dirty="0"/>
              <a:t>Create some blank files: </a:t>
            </a:r>
            <a:r>
              <a:rPr lang="en-US" b="1" dirty="0"/>
              <a:t>settings.js, lib/routes.js, lib/models.js, lib/controllers/note.js</a:t>
            </a:r>
          </a:p>
        </p:txBody>
      </p:sp>
      <p:sp>
        <p:nvSpPr>
          <p:cNvPr id="7" name="Rectangle 1">
            <a:extLst>
              <a:ext uri="{FF2B5EF4-FFF2-40B4-BE49-F238E27FC236}">
                <a16:creationId xmlns:a16="http://schemas.microsoft.com/office/drawing/2014/main" id="{41D8629D-894E-487A-87AF-4615A2B52960}"/>
              </a:ext>
            </a:extLst>
          </p:cNvPr>
          <p:cNvSpPr>
            <a:spLocks noChangeArrowheads="1"/>
          </p:cNvSpPr>
          <p:nvPr/>
        </p:nvSpPr>
        <p:spPr bwMode="auto">
          <a:xfrm>
            <a:off x="1163780" y="3408419"/>
            <a:ext cx="4932219" cy="101566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1FA8C"/>
                </a:solidFill>
                <a:effectLst/>
                <a:latin typeface="JetBrains Mono"/>
              </a:rPr>
              <a:t>"scripts"</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"test"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"echo </a:t>
            </a:r>
            <a:r>
              <a:rPr kumimoji="0" lang="en-US" altLang="en-US" sz="1200" b="0" i="0" u="none" strike="noStrike" cap="none" normalizeH="0" baseline="0">
                <a:ln>
                  <a:noFill/>
                </a:ln>
                <a:solidFill>
                  <a:srgbClr val="FFB86C"/>
                </a:solidFill>
                <a:effectLst/>
                <a:latin typeface="JetBrains Mono"/>
              </a:rPr>
              <a:t>\"</a:t>
            </a:r>
            <a:r>
              <a:rPr kumimoji="0" lang="en-US" altLang="en-US" sz="1200" b="0" i="0" u="none" strike="noStrike" cap="none" normalizeH="0" baseline="0">
                <a:ln>
                  <a:noFill/>
                </a:ln>
                <a:solidFill>
                  <a:srgbClr val="F1FA8C"/>
                </a:solidFill>
                <a:effectLst/>
                <a:latin typeface="JetBrains Mono"/>
              </a:rPr>
              <a:t>Error: no test specified</a:t>
            </a:r>
            <a:r>
              <a:rPr kumimoji="0" lang="en-US" altLang="en-US" sz="1200" b="0" i="0" u="none" strike="noStrike" cap="none" normalizeH="0" baseline="0">
                <a:ln>
                  <a:noFill/>
                </a:ln>
                <a:solidFill>
                  <a:srgbClr val="FFB86C"/>
                </a:solidFill>
                <a:effectLst/>
                <a:latin typeface="JetBrains Mono"/>
              </a:rPr>
              <a:t>\"</a:t>
            </a:r>
            <a:r>
              <a:rPr kumimoji="0" lang="en-US" altLang="en-US" sz="1200" b="0" i="0" u="none" strike="noStrike" cap="none" normalizeH="0" baseline="0">
                <a:ln>
                  <a:noFill/>
                </a:ln>
                <a:solidFill>
                  <a:srgbClr val="F1FA8C"/>
                </a:solidFill>
                <a:effectLst/>
                <a:latin typeface="JetBrains Mono"/>
              </a:rPr>
              <a:t> &amp;&amp; exit 1"</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"start"</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"node app.js"</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"debug"</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"nodemon app.js"</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0475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72BE-BC8E-4357-84B9-D40A01985FDF}"/>
              </a:ext>
            </a:extLst>
          </p:cNvPr>
          <p:cNvSpPr>
            <a:spLocks noGrp="1"/>
          </p:cNvSpPr>
          <p:nvPr>
            <p:ph type="title"/>
          </p:nvPr>
        </p:nvSpPr>
        <p:spPr/>
        <p:txBody>
          <a:bodyPr/>
          <a:lstStyle/>
          <a:p>
            <a:r>
              <a:rPr lang="en-US" dirty="0"/>
              <a:t>Basic Assertion Testing Built In</a:t>
            </a:r>
          </a:p>
        </p:txBody>
      </p:sp>
      <p:sp>
        <p:nvSpPr>
          <p:cNvPr id="3" name="Content Placeholder 2">
            <a:extLst>
              <a:ext uri="{FF2B5EF4-FFF2-40B4-BE49-F238E27FC236}">
                <a16:creationId xmlns:a16="http://schemas.microsoft.com/office/drawing/2014/main" id="{80C1F8BE-287F-4514-9ACD-E630202E8FBE}"/>
              </a:ext>
            </a:extLst>
          </p:cNvPr>
          <p:cNvSpPr>
            <a:spLocks noGrp="1"/>
          </p:cNvSpPr>
          <p:nvPr>
            <p:ph sz="quarter" idx="34"/>
          </p:nvPr>
        </p:nvSpPr>
        <p:spPr/>
        <p:txBody>
          <a:bodyPr/>
          <a:lstStyle/>
          <a:p>
            <a:r>
              <a:rPr lang="en-US" dirty="0"/>
              <a:t>Node comes with a built-in assertion testing capability you can use immediately, just by requiring </a:t>
            </a:r>
            <a:r>
              <a:rPr lang="en-US" b="1" dirty="0"/>
              <a:t>assert</a:t>
            </a:r>
          </a:p>
          <a:p>
            <a:r>
              <a:rPr lang="en-US" dirty="0"/>
              <a:t>Create </a:t>
            </a:r>
            <a:r>
              <a:rPr lang="en-US" b="1" dirty="0"/>
              <a:t>test.js</a:t>
            </a:r>
          </a:p>
          <a:p>
            <a:endParaRPr lang="en-US" b="1" dirty="0"/>
          </a:p>
          <a:p>
            <a:endParaRPr lang="en-US" b="1" dirty="0"/>
          </a:p>
          <a:p>
            <a:r>
              <a:rPr lang="en-US" dirty="0"/>
              <a:t>Run </a:t>
            </a:r>
            <a:r>
              <a:rPr lang="en-US" dirty="0">
                <a:highlight>
                  <a:srgbClr val="E5E8ED"/>
                </a:highlight>
              </a:rPr>
              <a:t>node test.js</a:t>
            </a:r>
          </a:p>
          <a:p>
            <a:r>
              <a:rPr lang="en-US" dirty="0"/>
              <a:t>We will get error: </a:t>
            </a:r>
          </a:p>
        </p:txBody>
      </p:sp>
      <p:sp>
        <p:nvSpPr>
          <p:cNvPr id="4" name="Rectangle 1">
            <a:extLst>
              <a:ext uri="{FF2B5EF4-FFF2-40B4-BE49-F238E27FC236}">
                <a16:creationId xmlns:a16="http://schemas.microsoft.com/office/drawing/2014/main" id="{513A74CE-6FA7-4A0F-8E8F-DFAC20891013}"/>
              </a:ext>
            </a:extLst>
          </p:cNvPr>
          <p:cNvSpPr>
            <a:spLocks noChangeArrowheads="1"/>
          </p:cNvSpPr>
          <p:nvPr/>
        </p:nvSpPr>
        <p:spPr bwMode="auto">
          <a:xfrm>
            <a:off x="1194954" y="2732948"/>
            <a:ext cx="5949662"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a:ln>
                  <a:noFill/>
                </a:ln>
                <a:solidFill>
                  <a:srgbClr val="F8F8F2"/>
                </a:solidFill>
                <a:effectLst/>
                <a:latin typeface="JetBrains Mono"/>
              </a:rPr>
              <a:t>assert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'assert'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 </a:t>
            </a:r>
            <a:r>
              <a:rPr kumimoji="0" lang="en-US" altLang="en-US" sz="1200" b="0" i="0" u="none" strike="noStrike" cap="none" normalizeH="0" baseline="0" dirty="0" err="1">
                <a:ln>
                  <a:noFill/>
                </a:ln>
                <a:solidFill>
                  <a:srgbClr val="F8F8F2"/>
                </a:solidFill>
                <a:effectLst/>
                <a:latin typeface="JetBrains Mono"/>
              </a:rPr>
              <a:t>isFourEven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isEven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BD93F9"/>
                </a:solidFill>
                <a:effectLst/>
                <a:latin typeface="JetBrains Mono"/>
              </a:rPr>
              <a:t>4</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assert(</a:t>
            </a:r>
            <a:r>
              <a:rPr kumimoji="0" lang="en-US" altLang="en-US" sz="1200" b="0" i="0" u="none" strike="noStrike" cap="none" normalizeH="0" baseline="0" dirty="0" err="1">
                <a:ln>
                  <a:noFill/>
                </a:ln>
                <a:solidFill>
                  <a:srgbClr val="F8F8F2"/>
                </a:solidFill>
                <a:effectLst/>
                <a:latin typeface="JetBrains Mono"/>
              </a:rPr>
              <a:t>isFourEven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isEven</a:t>
            </a:r>
            <a:r>
              <a:rPr kumimoji="0" lang="en-US" altLang="en-US" sz="1200" b="0" i="0" u="none" strike="noStrike" cap="none" normalizeH="0" baseline="0" dirty="0">
                <a:ln>
                  <a:noFill/>
                </a:ln>
                <a:solidFill>
                  <a:srgbClr val="F1FA8C"/>
                </a:solidFill>
                <a:effectLst/>
                <a:latin typeface="JetBrains Mono"/>
              </a:rPr>
              <a:t>(4) does not return </a:t>
            </a:r>
            <a:r>
              <a:rPr kumimoji="0" lang="en-US" altLang="en-US" sz="1200" b="0" i="0" u="none" strike="noStrike" cap="none" normalizeH="0" baseline="0" dirty="0" err="1">
                <a:ln>
                  <a:noFill/>
                </a:ln>
                <a:solidFill>
                  <a:srgbClr val="F1FA8C"/>
                </a:solidFill>
                <a:effectLst/>
                <a:latin typeface="JetBrains Mono"/>
              </a:rPr>
              <a:t>falsy</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440C691C-C9DC-40EF-A642-2B8A6AF94C12}"/>
              </a:ext>
            </a:extLst>
          </p:cNvPr>
          <p:cNvPicPr>
            <a:picLocks noChangeAspect="1"/>
          </p:cNvPicPr>
          <p:nvPr/>
        </p:nvPicPr>
        <p:blipFill>
          <a:blip r:embed="rId2"/>
          <a:stretch>
            <a:fillRect/>
          </a:stretch>
        </p:blipFill>
        <p:spPr>
          <a:xfrm>
            <a:off x="3925166" y="4444691"/>
            <a:ext cx="3219450" cy="981075"/>
          </a:xfrm>
          <a:prstGeom prst="rect">
            <a:avLst/>
          </a:prstGeom>
        </p:spPr>
      </p:pic>
    </p:spTree>
    <p:extLst>
      <p:ext uri="{BB962C8B-B14F-4D97-AF65-F5344CB8AC3E}">
        <p14:creationId xmlns:p14="http://schemas.microsoft.com/office/powerpoint/2010/main" val="2744818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BFE13-9D7D-434E-8CC6-121041D5DA63}"/>
              </a:ext>
            </a:extLst>
          </p:cNvPr>
          <p:cNvSpPr>
            <a:spLocks noGrp="1"/>
          </p:cNvSpPr>
          <p:nvPr>
            <p:ph type="title"/>
          </p:nvPr>
        </p:nvSpPr>
        <p:spPr/>
        <p:txBody>
          <a:bodyPr/>
          <a:lstStyle/>
          <a:p>
            <a:r>
              <a:rPr lang="en-US" dirty="0"/>
              <a:t>Build Project (2)</a:t>
            </a:r>
          </a:p>
        </p:txBody>
      </p:sp>
      <p:sp>
        <p:nvSpPr>
          <p:cNvPr id="6" name="Content Placeholder 5">
            <a:extLst>
              <a:ext uri="{FF2B5EF4-FFF2-40B4-BE49-F238E27FC236}">
                <a16:creationId xmlns:a16="http://schemas.microsoft.com/office/drawing/2014/main" id="{36497274-DF6A-47DB-B5D7-D4CE04F635EB}"/>
              </a:ext>
            </a:extLst>
          </p:cNvPr>
          <p:cNvSpPr>
            <a:spLocks noGrp="1"/>
          </p:cNvSpPr>
          <p:nvPr>
            <p:ph sz="quarter" idx="34"/>
          </p:nvPr>
        </p:nvSpPr>
        <p:spPr/>
        <p:txBody>
          <a:bodyPr/>
          <a:lstStyle/>
          <a:p>
            <a:r>
              <a:rPr lang="en-US" dirty="0"/>
              <a:t>Create </a:t>
            </a:r>
            <a:r>
              <a:rPr lang="en-US" b="1" dirty="0"/>
              <a:t>.env file</a:t>
            </a:r>
          </a:p>
          <a:p>
            <a:endParaRPr lang="en-US" b="1" dirty="0"/>
          </a:p>
          <a:p>
            <a:endParaRPr lang="en-US" dirty="0"/>
          </a:p>
          <a:p>
            <a:r>
              <a:rPr lang="en-US" dirty="0"/>
              <a:t>Update </a:t>
            </a:r>
            <a:r>
              <a:rPr lang="en-US" b="1" dirty="0"/>
              <a:t>settings.js</a:t>
            </a:r>
            <a:r>
              <a:rPr lang="en-US" dirty="0"/>
              <a:t> to read </a:t>
            </a:r>
            <a:r>
              <a:rPr lang="en-US" b="1" dirty="0"/>
              <a:t>env</a:t>
            </a:r>
          </a:p>
          <a:p>
            <a:endParaRPr lang="en-US" dirty="0"/>
          </a:p>
        </p:txBody>
      </p:sp>
      <p:sp>
        <p:nvSpPr>
          <p:cNvPr id="2" name="Rectangle 1">
            <a:extLst>
              <a:ext uri="{FF2B5EF4-FFF2-40B4-BE49-F238E27FC236}">
                <a16:creationId xmlns:a16="http://schemas.microsoft.com/office/drawing/2014/main" id="{97253D23-2F57-4FCB-B402-E298341FC421}"/>
              </a:ext>
            </a:extLst>
          </p:cNvPr>
          <p:cNvSpPr>
            <a:spLocks noChangeArrowheads="1"/>
          </p:cNvSpPr>
          <p:nvPr/>
        </p:nvSpPr>
        <p:spPr bwMode="auto">
          <a:xfrm>
            <a:off x="1184564" y="1839331"/>
            <a:ext cx="3356264"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8F8F2"/>
                </a:solidFill>
                <a:effectLst/>
                <a:latin typeface="JetBrains Mono"/>
              </a:rPr>
              <a:t>MONGO_HOSTNAME=localhost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MONGO_PORT=27017</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MONGO_DB=mongo-notes</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APP_PORT=3000</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12D1623D-4D0E-443B-A4D7-F3EB9E6C05BD}"/>
              </a:ext>
            </a:extLst>
          </p:cNvPr>
          <p:cNvSpPr>
            <a:spLocks noChangeArrowheads="1"/>
          </p:cNvSpPr>
          <p:nvPr/>
        </p:nvSpPr>
        <p:spPr bwMode="auto">
          <a:xfrm>
            <a:off x="1184564" y="3381547"/>
            <a:ext cx="2992582" cy="313932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79C6"/>
                </a:solidFill>
                <a:effectLst/>
                <a:latin typeface="JetBrains Mono"/>
              </a:rPr>
              <a:t>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"dotenv"</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8BE9FD"/>
                </a:solidFill>
                <a:effectLst/>
                <a:latin typeface="JetBrains Mono"/>
              </a:rPr>
              <a:t>config</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MONGO_USERNAME,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MONGO_PASSWORD,</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MONGO_HOSTNAME,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MONGO_PORT,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MONGO_DB,</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APP_PORT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process.env;</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module</a:t>
            </a:r>
            <a:r>
              <a:rPr kumimoji="0" lang="en-US" altLang="en-US" sz="900" b="0" i="0" u="none" strike="noStrike" cap="none" normalizeH="0" baseline="0">
                <a:ln>
                  <a:noFill/>
                </a:ln>
                <a:solidFill>
                  <a:srgbClr val="F8F8F2"/>
                </a:solidFill>
                <a:effectLst/>
                <a:latin typeface="JetBrains Mono"/>
              </a:rPr>
              <a:t>.exports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db</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MONGO_USERNAME,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MONGO_PASSWORD,</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MONGO_HOSTNAME,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MONGO_PORT,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MONGO_DB</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app</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APP_PORT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52940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BFE13-9D7D-434E-8CC6-121041D5DA63}"/>
              </a:ext>
            </a:extLst>
          </p:cNvPr>
          <p:cNvSpPr>
            <a:spLocks noGrp="1"/>
          </p:cNvSpPr>
          <p:nvPr>
            <p:ph type="title"/>
          </p:nvPr>
        </p:nvSpPr>
        <p:spPr/>
        <p:txBody>
          <a:bodyPr/>
          <a:lstStyle/>
          <a:p>
            <a:r>
              <a:rPr lang="en-US" dirty="0"/>
              <a:t>Build Project (3)</a:t>
            </a:r>
          </a:p>
        </p:txBody>
      </p:sp>
      <p:sp>
        <p:nvSpPr>
          <p:cNvPr id="6" name="Content Placeholder 5">
            <a:extLst>
              <a:ext uri="{FF2B5EF4-FFF2-40B4-BE49-F238E27FC236}">
                <a16:creationId xmlns:a16="http://schemas.microsoft.com/office/drawing/2014/main" id="{36497274-DF6A-47DB-B5D7-D4CE04F635EB}"/>
              </a:ext>
            </a:extLst>
          </p:cNvPr>
          <p:cNvSpPr>
            <a:spLocks noGrp="1"/>
          </p:cNvSpPr>
          <p:nvPr>
            <p:ph sz="quarter" idx="34"/>
          </p:nvPr>
        </p:nvSpPr>
        <p:spPr/>
        <p:txBody>
          <a:bodyPr/>
          <a:lstStyle/>
          <a:p>
            <a:r>
              <a:rPr lang="en-US" dirty="0"/>
              <a:t>Update </a:t>
            </a:r>
            <a:r>
              <a:rPr lang="en-US" b="1" dirty="0"/>
              <a:t>lib/controllers/note.js</a:t>
            </a:r>
          </a:p>
          <a:p>
            <a:endParaRPr lang="en-US" b="1" dirty="0"/>
          </a:p>
          <a:p>
            <a:endParaRPr lang="en-US" b="1" dirty="0"/>
          </a:p>
          <a:p>
            <a:endParaRPr lang="en-US" b="1" dirty="0"/>
          </a:p>
          <a:p>
            <a:r>
              <a:rPr lang="en-US" dirty="0"/>
              <a:t>Create </a:t>
            </a:r>
            <a:r>
              <a:rPr lang="en-US" b="1" dirty="0"/>
              <a:t>html/</a:t>
            </a:r>
            <a:r>
              <a:rPr lang="en-US" b="1" dirty="0" err="1"/>
              <a:t>index.pug</a:t>
            </a:r>
            <a:endParaRPr lang="en-US" b="1" dirty="0"/>
          </a:p>
          <a:p>
            <a:endParaRPr lang="en-US" b="1" dirty="0"/>
          </a:p>
        </p:txBody>
      </p:sp>
      <p:sp>
        <p:nvSpPr>
          <p:cNvPr id="4" name="Rectangle 1">
            <a:extLst>
              <a:ext uri="{FF2B5EF4-FFF2-40B4-BE49-F238E27FC236}">
                <a16:creationId xmlns:a16="http://schemas.microsoft.com/office/drawing/2014/main" id="{FA8FFAE8-A138-4B80-A858-8165AECBE120}"/>
              </a:ext>
            </a:extLst>
          </p:cNvPr>
          <p:cNvSpPr>
            <a:spLocks noChangeArrowheads="1"/>
          </p:cNvSpPr>
          <p:nvPr/>
        </p:nvSpPr>
        <p:spPr bwMode="auto">
          <a:xfrm>
            <a:off x="1163782" y="1801836"/>
            <a:ext cx="3719945" cy="161582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module</a:t>
            </a:r>
            <a:r>
              <a:rPr kumimoji="0" lang="en-US" altLang="en-US" sz="1100" b="0" i="0" u="none" strike="noStrike" cap="none" normalizeH="0" baseline="0">
                <a:ln>
                  <a:noFill/>
                </a:ln>
                <a:solidFill>
                  <a:srgbClr val="F8F8F2"/>
                </a:solidFill>
                <a:effectLst/>
                <a:latin typeface="JetBrains Mono"/>
              </a:rPr>
              <a:t>.exports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50FA7B"/>
                </a:solidFill>
                <a:effectLst/>
                <a:latin typeface="JetBrains Mono"/>
              </a:rPr>
              <a:t>index</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render</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'index'</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title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'Notes Homepage'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h1_title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'Homepage'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message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'Hello world'</a:t>
            </a:r>
            <a:br>
              <a:rPr kumimoji="0" lang="en-US" altLang="en-US" sz="1100" b="0" i="0" u="none" strike="noStrike" cap="none" normalizeH="0" baseline="0">
                <a:ln>
                  <a:noFill/>
                </a:ln>
                <a:solidFill>
                  <a:srgbClr val="F1FA8C"/>
                </a:solidFill>
                <a:effectLst/>
                <a:latin typeface="JetBrains Mono"/>
              </a:rPr>
            </a:br>
            <a:r>
              <a:rPr kumimoji="0" lang="en-US" altLang="en-US" sz="1100" b="0" i="0" u="none" strike="noStrike" cap="none" normalizeH="0" baseline="0">
                <a:ln>
                  <a:noFill/>
                </a:ln>
                <a:solidFill>
                  <a:srgbClr val="F1FA8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F705456D-D2FD-49CD-A1E3-136A2A83083D}"/>
              </a:ext>
            </a:extLst>
          </p:cNvPr>
          <p:cNvSpPr>
            <a:spLocks noChangeArrowheads="1"/>
          </p:cNvSpPr>
          <p:nvPr/>
        </p:nvSpPr>
        <p:spPr bwMode="auto">
          <a:xfrm>
            <a:off x="1163782" y="3942148"/>
            <a:ext cx="3719945" cy="110799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html</a:t>
            </a:r>
            <a:br>
              <a:rPr kumimoji="0" lang="en-US" altLang="en-US" sz="1100" b="0" i="0" u="none" strike="noStrike" cap="none" normalizeH="0" baseline="0">
                <a:ln>
                  <a:noFill/>
                </a:ln>
                <a:solidFill>
                  <a:srgbClr val="FF79C6"/>
                </a:solidFill>
                <a:effectLst/>
                <a:latin typeface="JetBrains Mono"/>
              </a:rPr>
            </a:br>
            <a:r>
              <a:rPr kumimoji="0" lang="en-US" altLang="en-US" sz="1100" b="0" i="0" u="none" strike="noStrike" cap="none" normalizeH="0" baseline="0">
                <a:ln>
                  <a:noFill/>
                </a:ln>
                <a:solidFill>
                  <a:srgbClr val="FF79C6"/>
                </a:solidFill>
                <a:effectLst/>
                <a:latin typeface="JetBrains Mono"/>
              </a:rPr>
              <a:t>    head</a:t>
            </a:r>
            <a:br>
              <a:rPr kumimoji="0" lang="en-US" altLang="en-US" sz="1100" b="0" i="0" u="none" strike="noStrike" cap="none" normalizeH="0" baseline="0">
                <a:ln>
                  <a:noFill/>
                </a:ln>
                <a:solidFill>
                  <a:srgbClr val="FF79C6"/>
                </a:solidFill>
                <a:effectLst/>
                <a:latin typeface="JetBrains Mono"/>
              </a:rPr>
            </a:br>
            <a:r>
              <a:rPr kumimoji="0" lang="en-US" altLang="en-US" sz="1100" b="0" i="0" u="none" strike="noStrike" cap="none" normalizeH="0" baseline="0">
                <a:ln>
                  <a:noFill/>
                </a:ln>
                <a:solidFill>
                  <a:srgbClr val="FF79C6"/>
                </a:solidFill>
                <a:effectLst/>
                <a:latin typeface="JetBrains Mono"/>
              </a:rPr>
              <a:t>        title= </a:t>
            </a:r>
            <a:r>
              <a:rPr kumimoji="0" lang="en-US" altLang="en-US" sz="1100" b="0" i="0" u="none" strike="noStrike" cap="none" normalizeH="0" baseline="0">
                <a:ln>
                  <a:noFill/>
                </a:ln>
                <a:solidFill>
                  <a:srgbClr val="F8F8F2"/>
                </a:solidFill>
                <a:effectLst/>
                <a:latin typeface="JetBrains Mono"/>
              </a:rPr>
              <a:t>title</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body</a:t>
            </a:r>
            <a:br>
              <a:rPr kumimoji="0" lang="en-US" altLang="en-US" sz="1100" b="0" i="0" u="none" strike="noStrike" cap="none" normalizeH="0" baseline="0">
                <a:ln>
                  <a:noFill/>
                </a:ln>
                <a:solidFill>
                  <a:srgbClr val="FF79C6"/>
                </a:solidFill>
                <a:effectLst/>
                <a:latin typeface="JetBrains Mono"/>
              </a:rPr>
            </a:br>
            <a:r>
              <a:rPr kumimoji="0" lang="en-US" altLang="en-US" sz="1100" b="0" i="0" u="none" strike="noStrike" cap="none" normalizeH="0" baseline="0">
                <a:ln>
                  <a:noFill/>
                </a:ln>
                <a:solidFill>
                  <a:srgbClr val="FF79C6"/>
                </a:solidFill>
                <a:effectLst/>
                <a:latin typeface="JetBrains Mono"/>
              </a:rPr>
              <a:t>        h1= </a:t>
            </a:r>
            <a:r>
              <a:rPr kumimoji="0" lang="en-US" altLang="en-US" sz="1100" b="0" i="0" u="none" strike="noStrike" cap="none" normalizeH="0" baseline="0">
                <a:ln>
                  <a:noFill/>
                </a:ln>
                <a:solidFill>
                  <a:srgbClr val="F8F8F2"/>
                </a:solidFill>
                <a:effectLst/>
                <a:latin typeface="JetBrains Mono"/>
              </a:rPr>
              <a:t>h1_title</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div= </a:t>
            </a:r>
            <a:r>
              <a:rPr kumimoji="0" lang="en-US" altLang="en-US" sz="1100" b="0" i="0" u="none" strike="noStrike" cap="none" normalizeH="0" baseline="0">
                <a:ln>
                  <a:noFill/>
                </a:ln>
                <a:solidFill>
                  <a:srgbClr val="F8F8F2"/>
                </a:solidFill>
                <a:effectLst/>
                <a:latin typeface="JetBrains Mono"/>
              </a:rPr>
              <a:t>message</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91155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BFE13-9D7D-434E-8CC6-121041D5DA63}"/>
              </a:ext>
            </a:extLst>
          </p:cNvPr>
          <p:cNvSpPr>
            <a:spLocks noGrp="1"/>
          </p:cNvSpPr>
          <p:nvPr>
            <p:ph type="title"/>
          </p:nvPr>
        </p:nvSpPr>
        <p:spPr/>
        <p:txBody>
          <a:bodyPr/>
          <a:lstStyle/>
          <a:p>
            <a:r>
              <a:rPr lang="en-US" dirty="0"/>
              <a:t>Build Project (4)</a:t>
            </a:r>
          </a:p>
        </p:txBody>
      </p:sp>
      <p:sp>
        <p:nvSpPr>
          <p:cNvPr id="6" name="Content Placeholder 5">
            <a:extLst>
              <a:ext uri="{FF2B5EF4-FFF2-40B4-BE49-F238E27FC236}">
                <a16:creationId xmlns:a16="http://schemas.microsoft.com/office/drawing/2014/main" id="{36497274-DF6A-47DB-B5D7-D4CE04F635EB}"/>
              </a:ext>
            </a:extLst>
          </p:cNvPr>
          <p:cNvSpPr>
            <a:spLocks noGrp="1"/>
          </p:cNvSpPr>
          <p:nvPr>
            <p:ph sz="quarter" idx="34"/>
          </p:nvPr>
        </p:nvSpPr>
        <p:spPr/>
        <p:txBody>
          <a:bodyPr/>
          <a:lstStyle/>
          <a:p>
            <a:r>
              <a:rPr lang="en-US" dirty="0"/>
              <a:t>Update </a:t>
            </a:r>
            <a:r>
              <a:rPr lang="en-US" b="1" dirty="0"/>
              <a:t>lib/routes.js</a:t>
            </a:r>
          </a:p>
          <a:p>
            <a:endParaRPr lang="en-US" b="1" dirty="0"/>
          </a:p>
          <a:p>
            <a:endParaRPr lang="en-US" b="1" dirty="0"/>
          </a:p>
          <a:p>
            <a:endParaRPr lang="en-US" b="1" dirty="0"/>
          </a:p>
          <a:p>
            <a:r>
              <a:rPr lang="en-US" dirty="0"/>
              <a:t>Update</a:t>
            </a:r>
            <a:r>
              <a:rPr lang="en-US" b="1" dirty="0"/>
              <a:t> app.js</a:t>
            </a:r>
          </a:p>
          <a:p>
            <a:endParaRPr lang="en-US" b="1" dirty="0"/>
          </a:p>
          <a:p>
            <a:endParaRPr lang="en-US" b="1" dirty="0"/>
          </a:p>
          <a:p>
            <a:endParaRPr lang="en-US" b="1" dirty="0"/>
          </a:p>
          <a:p>
            <a:endParaRPr lang="en-US" b="1" dirty="0"/>
          </a:p>
        </p:txBody>
      </p:sp>
      <p:sp>
        <p:nvSpPr>
          <p:cNvPr id="2" name="Rectangle 1">
            <a:extLst>
              <a:ext uri="{FF2B5EF4-FFF2-40B4-BE49-F238E27FC236}">
                <a16:creationId xmlns:a16="http://schemas.microsoft.com/office/drawing/2014/main" id="{423D604E-2636-45E4-936F-778B5C514F1D}"/>
              </a:ext>
            </a:extLst>
          </p:cNvPr>
          <p:cNvSpPr>
            <a:spLocks noChangeArrowheads="1"/>
          </p:cNvSpPr>
          <p:nvPr/>
        </p:nvSpPr>
        <p:spPr bwMode="auto">
          <a:xfrm>
            <a:off x="1184564" y="1813173"/>
            <a:ext cx="3366655" cy="161582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1" u="none" strike="noStrike" cap="none" normalizeH="0" baseline="0">
                <a:ln>
                  <a:noFill/>
                </a:ln>
                <a:solidFill>
                  <a:srgbClr val="8BE9FD"/>
                </a:solidFill>
                <a:effectLst/>
                <a:latin typeface="JetBrains Mono"/>
              </a:rPr>
              <a:t>express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'express'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router </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8BE9FD"/>
                </a:solidFill>
                <a:effectLst/>
                <a:latin typeface="JetBrains Mono"/>
              </a:rPr>
              <a:t>express</a:t>
            </a:r>
            <a:r>
              <a:rPr kumimoji="0" lang="en-US" altLang="en-US" sz="1100" b="0" i="0" u="none" strike="noStrike" cap="none" normalizeH="0" baseline="0">
                <a:ln>
                  <a:noFill/>
                </a:ln>
                <a:solidFill>
                  <a:srgbClr val="F8F8F2"/>
                </a:solidFill>
                <a:effectLst/>
                <a:latin typeface="JetBrains Mono"/>
              </a:rPr>
              <a:t>.Router();</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Note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"./controllers/note"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router.</a:t>
            </a:r>
            <a:r>
              <a:rPr kumimoji="0" lang="en-US" altLang="en-US" sz="1100" b="0" i="0" u="none" strike="noStrike" cap="none" normalizeH="0" baseline="0">
                <a:ln>
                  <a:noFill/>
                </a:ln>
                <a:solidFill>
                  <a:srgbClr val="50FA7B"/>
                </a:solidFill>
                <a:effectLst/>
                <a:latin typeface="JetBrains Mono"/>
              </a:rPr>
              <a:t>get</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Note.</a:t>
            </a:r>
            <a:r>
              <a:rPr kumimoji="0" lang="en-US" altLang="en-US" sz="1100" b="0" i="0" u="none" strike="noStrike" cap="none" normalizeH="0" baseline="0">
                <a:ln>
                  <a:noFill/>
                </a:ln>
                <a:solidFill>
                  <a:srgbClr val="50FA7B"/>
                </a:solidFill>
                <a:effectLst/>
                <a:latin typeface="JetBrains Mono"/>
              </a:rPr>
              <a:t>index</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module</a:t>
            </a:r>
            <a:r>
              <a:rPr kumimoji="0" lang="en-US" altLang="en-US" sz="1100" b="0" i="0" u="none" strike="noStrike" cap="none" normalizeH="0" baseline="0">
                <a:ln>
                  <a:noFill/>
                </a:ln>
                <a:solidFill>
                  <a:srgbClr val="F8F8F2"/>
                </a:solidFill>
                <a:effectLst/>
                <a:latin typeface="JetBrains Mono"/>
              </a:rPr>
              <a:t>.exports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router;</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B131A0D-D8C2-4C84-9EF3-2C67C4421022}"/>
              </a:ext>
            </a:extLst>
          </p:cNvPr>
          <p:cNvSpPr>
            <a:spLocks noChangeArrowheads="1"/>
          </p:cNvSpPr>
          <p:nvPr/>
        </p:nvSpPr>
        <p:spPr bwMode="auto">
          <a:xfrm>
            <a:off x="5174673" y="3023121"/>
            <a:ext cx="4551219" cy="313932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F79C6"/>
                </a:solidFill>
                <a:effectLst/>
                <a:latin typeface="JetBrains Mono"/>
              </a:rPr>
              <a:t>const </a:t>
            </a:r>
            <a:r>
              <a:rPr kumimoji="0" lang="en-US" altLang="en-US" sz="900" b="0" i="1" u="none" strike="noStrike" cap="none" normalizeH="0" baseline="0" dirty="0">
                <a:ln>
                  <a:noFill/>
                </a:ln>
                <a:solidFill>
                  <a:srgbClr val="8BE9FD"/>
                </a:solidFill>
                <a:effectLst/>
                <a:latin typeface="JetBrains Mono"/>
              </a:rPr>
              <a:t>express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'express'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app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express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Settings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"./settings"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Routes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"./lib/routes"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6272A4"/>
                </a:solidFill>
                <a:effectLst/>
                <a:latin typeface="JetBrains Mono"/>
              </a:rPr>
              <a:t>// Static path</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path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__</a:t>
            </a:r>
            <a:r>
              <a:rPr kumimoji="0" lang="en-US" altLang="en-US" sz="900" b="0" i="0" u="none" strike="noStrike" cap="none" normalizeH="0" baseline="0" dirty="0" err="1">
                <a:ln>
                  <a:noFill/>
                </a:ln>
                <a:solidFill>
                  <a:srgbClr val="F8F8F2"/>
                </a:solidFill>
                <a:effectLst/>
                <a:latin typeface="JetBrains Mono"/>
              </a:rPr>
              <a:t>dirname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'/public/'</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6272A4"/>
                </a:solidFill>
                <a:effectLst/>
                <a:latin typeface="JetBrains Mono"/>
              </a:rPr>
              <a:t>// Set path of views is html folder</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app.</a:t>
            </a:r>
            <a:r>
              <a:rPr kumimoji="0" lang="en-US" altLang="en-US" sz="900" b="0" i="0" u="none" strike="noStrike" cap="none" normalizeH="0" baseline="0" dirty="0" err="1">
                <a:ln>
                  <a:noFill/>
                </a:ln>
                <a:solidFill>
                  <a:srgbClr val="50FA7B"/>
                </a:solidFill>
                <a:effectLst/>
                <a:latin typeface="JetBrains Mono"/>
              </a:rPr>
              <a:t>set</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'views'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'./html'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6272A4"/>
                </a:solidFill>
                <a:effectLst/>
                <a:latin typeface="JetBrains Mono"/>
              </a:rPr>
              <a:t>// Set view engine is pug</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app.</a:t>
            </a:r>
            <a:r>
              <a:rPr kumimoji="0" lang="en-US" altLang="en-US" sz="900" b="0" i="0" u="none" strike="noStrike" cap="none" normalizeH="0" baseline="0" dirty="0" err="1">
                <a:ln>
                  <a:noFill/>
                </a:ln>
                <a:solidFill>
                  <a:srgbClr val="50FA7B"/>
                </a:solidFill>
                <a:effectLst/>
                <a:latin typeface="JetBrains Mono"/>
              </a:rPr>
              <a:t>set</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'view engine'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'pug'</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app.</a:t>
            </a:r>
            <a:r>
              <a:rPr kumimoji="0" lang="en-US" altLang="en-US" sz="900" b="0" i="0" u="none" strike="noStrike" cap="none" normalizeH="0" baseline="0" dirty="0" err="1">
                <a:ln>
                  <a:noFill/>
                </a:ln>
                <a:solidFill>
                  <a:srgbClr val="50FA7B"/>
                </a:solidFill>
                <a:effectLst/>
                <a:latin typeface="JetBrains Mono"/>
              </a:rPr>
              <a:t>use</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8BE9FD"/>
                </a:solidFill>
                <a:effectLst/>
                <a:latin typeface="JetBrains Mono"/>
              </a:rPr>
              <a:t>express</a:t>
            </a:r>
            <a:r>
              <a:rPr kumimoji="0" lang="en-US" altLang="en-US" sz="900" b="0" i="0" u="none" strike="noStrike" cap="none" normalizeH="0" baseline="0" dirty="0" err="1">
                <a:ln>
                  <a:noFill/>
                </a:ln>
                <a:solidFill>
                  <a:srgbClr val="F8F8F2"/>
                </a:solidFill>
                <a:effectLst/>
                <a:latin typeface="JetBrains Mono"/>
              </a:rPr>
              <a:t>.urlencoded</a:t>
            </a:r>
            <a:r>
              <a:rPr kumimoji="0" lang="en-US" altLang="en-US" sz="900" b="0" i="0" u="none" strike="noStrike" cap="none" normalizeH="0" baseline="0" dirty="0">
                <a:ln>
                  <a:noFill/>
                </a:ln>
                <a:solidFill>
                  <a:srgbClr val="F8F8F2"/>
                </a:solidFill>
                <a:effectLst/>
                <a:latin typeface="JetBrains Mono"/>
              </a:rPr>
              <a:t>({ extended</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true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app.</a:t>
            </a:r>
            <a:r>
              <a:rPr kumimoji="0" lang="en-US" altLang="en-US" sz="900" b="0" i="0" u="none" strike="noStrike" cap="none" normalizeH="0" baseline="0" dirty="0" err="1">
                <a:ln>
                  <a:noFill/>
                </a:ln>
                <a:solidFill>
                  <a:srgbClr val="50FA7B"/>
                </a:solidFill>
                <a:effectLst/>
                <a:latin typeface="JetBrains Mono"/>
              </a:rPr>
              <a:t>use</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8BE9FD"/>
                </a:solidFill>
                <a:effectLst/>
                <a:latin typeface="JetBrains Mono"/>
              </a:rPr>
              <a:t>express</a:t>
            </a:r>
            <a:r>
              <a:rPr kumimoji="0" lang="en-US" altLang="en-US" sz="900" b="0" i="0" u="none" strike="noStrike" cap="none" normalizeH="0" baseline="0" dirty="0" err="1">
                <a:ln>
                  <a:noFill/>
                </a:ln>
                <a:solidFill>
                  <a:srgbClr val="F8F8F2"/>
                </a:solidFill>
                <a:effectLst/>
                <a:latin typeface="JetBrains Mono"/>
              </a:rPr>
              <a:t>.static</a:t>
            </a:r>
            <a:r>
              <a:rPr kumimoji="0" lang="en-US" altLang="en-US" sz="900" b="0" i="0" u="none" strike="noStrike" cap="none" normalizeH="0" baseline="0" dirty="0">
                <a:ln>
                  <a:noFill/>
                </a:ln>
                <a:solidFill>
                  <a:srgbClr val="F8F8F2"/>
                </a:solidFill>
                <a:effectLst/>
                <a:latin typeface="JetBrains Mono"/>
              </a:rPr>
              <a:t>(path));</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app.</a:t>
            </a:r>
            <a:r>
              <a:rPr kumimoji="0" lang="en-US" altLang="en-US" sz="900" b="0" i="0" u="none" strike="noStrike" cap="none" normalizeH="0" baseline="0" dirty="0" err="1">
                <a:ln>
                  <a:noFill/>
                </a:ln>
                <a:solidFill>
                  <a:srgbClr val="50FA7B"/>
                </a:solidFill>
                <a:effectLst/>
                <a:latin typeface="JetBrains Mono"/>
              </a:rPr>
              <a:t>use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 Routes);</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port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Settings.app.APP_PORT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app.</a:t>
            </a:r>
            <a:r>
              <a:rPr kumimoji="0" lang="en-US" altLang="en-US" sz="900" b="0" i="0" u="none" strike="noStrike" cap="none" normalizeH="0" baseline="0" dirty="0" err="1">
                <a:ln>
                  <a:noFill/>
                </a:ln>
                <a:solidFill>
                  <a:srgbClr val="50FA7B"/>
                </a:solidFill>
                <a:effectLst/>
                <a:latin typeface="JetBrains Mono"/>
              </a:rPr>
              <a:t>listen</a:t>
            </a:r>
            <a:r>
              <a:rPr kumimoji="0" lang="en-US" altLang="en-US" sz="900" b="0" i="0" u="none" strike="noStrike" cap="none" normalizeH="0" baseline="0" dirty="0">
                <a:ln>
                  <a:noFill/>
                </a:ln>
                <a:solidFill>
                  <a:srgbClr val="F8F8F2"/>
                </a:solidFill>
                <a:effectLst/>
                <a:latin typeface="JetBrains Mono"/>
              </a:rPr>
              <a:t>(port, </a:t>
            </a:r>
            <a:r>
              <a:rPr kumimoji="0" lang="en-US" altLang="en-US" sz="900" b="0" i="0" u="none" strike="noStrike" cap="none" normalizeH="0" baseline="0" dirty="0">
                <a:ln>
                  <a:noFill/>
                </a:ln>
                <a:solidFill>
                  <a:srgbClr val="FF79C6"/>
                </a:solidFill>
                <a:effectLst/>
                <a:latin typeface="JetBrains Mono"/>
              </a:rPr>
              <a:t>function </a:t>
            </a: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8BE9FD"/>
                </a:solidFill>
                <a:effectLst/>
                <a:latin typeface="JetBrains Mono"/>
              </a:rPr>
              <a:t>console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log</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`Server started </a:t>
            </a:r>
            <a:r>
              <a:rPr kumimoji="0" lang="en-US" altLang="en-US" sz="900" b="0" i="0" u="none" strike="noStrike" cap="none" normalizeH="0" baseline="0" dirty="0">
                <a:ln>
                  <a:noFill/>
                </a:ln>
                <a:solidFill>
                  <a:srgbClr val="F8F8F2"/>
                </a:solidFill>
                <a:effectLst/>
                <a:latin typeface="JetBrains Mono"/>
              </a:rPr>
              <a:t>${port}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34547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BFE13-9D7D-434E-8CC6-121041D5DA63}"/>
              </a:ext>
            </a:extLst>
          </p:cNvPr>
          <p:cNvSpPr>
            <a:spLocks noGrp="1"/>
          </p:cNvSpPr>
          <p:nvPr>
            <p:ph type="title"/>
          </p:nvPr>
        </p:nvSpPr>
        <p:spPr/>
        <p:txBody>
          <a:bodyPr/>
          <a:lstStyle/>
          <a:p>
            <a:r>
              <a:rPr lang="en-US" dirty="0"/>
              <a:t>Build Project (5)</a:t>
            </a:r>
          </a:p>
        </p:txBody>
      </p:sp>
      <p:sp>
        <p:nvSpPr>
          <p:cNvPr id="6" name="Content Placeholder 5">
            <a:extLst>
              <a:ext uri="{FF2B5EF4-FFF2-40B4-BE49-F238E27FC236}">
                <a16:creationId xmlns:a16="http://schemas.microsoft.com/office/drawing/2014/main" id="{36497274-DF6A-47DB-B5D7-D4CE04F635EB}"/>
              </a:ext>
            </a:extLst>
          </p:cNvPr>
          <p:cNvSpPr>
            <a:spLocks noGrp="1"/>
          </p:cNvSpPr>
          <p:nvPr>
            <p:ph sz="quarter" idx="34"/>
          </p:nvPr>
        </p:nvSpPr>
        <p:spPr/>
        <p:txBody>
          <a:bodyPr/>
          <a:lstStyle/>
          <a:p>
            <a:r>
              <a:rPr lang="en-US" dirty="0"/>
              <a:t>Run test on browser: </a:t>
            </a:r>
            <a:r>
              <a:rPr lang="en-US" b="1" dirty="0" err="1"/>
              <a:t>npm</a:t>
            </a:r>
            <a:r>
              <a:rPr lang="en-US" b="1" dirty="0"/>
              <a:t> run debug </a:t>
            </a:r>
          </a:p>
          <a:p>
            <a:r>
              <a:rPr lang="en-US" dirty="0"/>
              <a:t>Browse to </a:t>
            </a:r>
            <a:r>
              <a:rPr lang="en-US" dirty="0">
                <a:hlinkClick r:id="rId2"/>
              </a:rPr>
              <a:t>http://localhost:3000</a:t>
            </a:r>
            <a:r>
              <a:rPr lang="en-US" dirty="0"/>
              <a:t> </a:t>
            </a:r>
          </a:p>
          <a:p>
            <a:endParaRPr lang="en-US" b="1" dirty="0"/>
          </a:p>
          <a:p>
            <a:endParaRPr lang="en-US" b="1" dirty="0"/>
          </a:p>
          <a:p>
            <a:endParaRPr lang="en-US" b="1" dirty="0"/>
          </a:p>
          <a:p>
            <a:endParaRPr lang="en-US" dirty="0"/>
          </a:p>
          <a:p>
            <a:r>
              <a:rPr lang="en-US" dirty="0"/>
              <a:t>Update </a:t>
            </a:r>
            <a:r>
              <a:rPr lang="en-US" b="1" dirty="0"/>
              <a:t>lib/models </a:t>
            </a:r>
          </a:p>
        </p:txBody>
      </p:sp>
      <p:pic>
        <p:nvPicPr>
          <p:cNvPr id="4" name="Picture 3">
            <a:extLst>
              <a:ext uri="{FF2B5EF4-FFF2-40B4-BE49-F238E27FC236}">
                <a16:creationId xmlns:a16="http://schemas.microsoft.com/office/drawing/2014/main" id="{13B52799-D433-4D13-8A3B-007FB9EF7BE9}"/>
              </a:ext>
            </a:extLst>
          </p:cNvPr>
          <p:cNvPicPr>
            <a:picLocks noChangeAspect="1"/>
          </p:cNvPicPr>
          <p:nvPr/>
        </p:nvPicPr>
        <p:blipFill>
          <a:blip r:embed="rId3"/>
          <a:stretch>
            <a:fillRect/>
          </a:stretch>
        </p:blipFill>
        <p:spPr>
          <a:xfrm>
            <a:off x="1121785" y="2500312"/>
            <a:ext cx="3152775" cy="1628775"/>
          </a:xfrm>
          <a:prstGeom prst="rect">
            <a:avLst/>
          </a:prstGeom>
        </p:spPr>
      </p:pic>
      <p:sp>
        <p:nvSpPr>
          <p:cNvPr id="7" name="Rectangle 1">
            <a:extLst>
              <a:ext uri="{FF2B5EF4-FFF2-40B4-BE49-F238E27FC236}">
                <a16:creationId xmlns:a16="http://schemas.microsoft.com/office/drawing/2014/main" id="{6AD013D7-889E-43A6-B13A-7D3269ABBEAC}"/>
              </a:ext>
            </a:extLst>
          </p:cNvPr>
          <p:cNvSpPr>
            <a:spLocks noChangeArrowheads="1"/>
          </p:cNvSpPr>
          <p:nvPr/>
        </p:nvSpPr>
        <p:spPr bwMode="auto">
          <a:xfrm>
            <a:off x="1121785" y="4826922"/>
            <a:ext cx="3501736" cy="133882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mongoose </a:t>
            </a:r>
            <a:r>
              <a:rPr kumimoji="0" lang="en-US" altLang="en-US" sz="900" b="0" i="0" u="none" strike="noStrike" cap="none" normalizeH="0" baseline="0">
                <a:ln>
                  <a:noFill/>
                </a:ln>
                <a:solidFill>
                  <a:srgbClr val="FF79C6"/>
                </a:solidFill>
                <a:effectLst/>
                <a:latin typeface="JetBrains Mono"/>
              </a:rPr>
              <a:t>= require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'mongoose'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Schema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mongoose.Schema;</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Note </a:t>
            </a:r>
            <a:r>
              <a:rPr kumimoji="0" lang="en-US" altLang="en-US" sz="900" b="0" i="0" u="none" strike="noStrike" cap="none" normalizeH="0" baseline="0">
                <a:ln>
                  <a:noFill/>
                </a:ln>
                <a:solidFill>
                  <a:srgbClr val="FF79C6"/>
                </a:solidFill>
                <a:effectLst/>
                <a:latin typeface="JetBrains Mono"/>
              </a:rPr>
              <a:t>= new </a:t>
            </a:r>
            <a:r>
              <a:rPr kumimoji="0" lang="en-US" altLang="en-US" sz="900" b="0" i="0" u="none" strike="noStrike" cap="none" normalizeH="0" baseline="0">
                <a:ln>
                  <a:noFill/>
                </a:ln>
                <a:solidFill>
                  <a:srgbClr val="F8F8F2"/>
                </a:solidFill>
                <a:effectLst/>
                <a:latin typeface="JetBrains Mono"/>
              </a:rPr>
              <a:t>Schema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title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 type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String, required</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BD93F9"/>
                </a:solidFill>
                <a:effectLst/>
                <a:latin typeface="JetBrains Mono"/>
              </a:rPr>
              <a:t>true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description</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 type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String, required</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BD93F9"/>
                </a:solidFill>
                <a:effectLst/>
                <a:latin typeface="JetBrains Mono"/>
              </a:rPr>
              <a:t>true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F79C6"/>
                </a:solidFill>
                <a:effectLst/>
                <a:latin typeface="JetBrains Mono"/>
              </a:rPr>
              <a:t>module</a:t>
            </a:r>
            <a:r>
              <a:rPr kumimoji="0" lang="en-US" altLang="en-US" sz="900" b="0" i="0" u="none" strike="noStrike" cap="none" normalizeH="0" baseline="0">
                <a:ln>
                  <a:noFill/>
                </a:ln>
                <a:solidFill>
                  <a:srgbClr val="F8F8F2"/>
                </a:solidFill>
                <a:effectLst/>
                <a:latin typeface="JetBrains Mono"/>
              </a:rPr>
              <a:t>.exports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mongoose.</a:t>
            </a:r>
            <a:r>
              <a:rPr kumimoji="0" lang="en-US" altLang="en-US" sz="900" b="0" i="0" u="none" strike="noStrike" cap="none" normalizeH="0" baseline="0">
                <a:ln>
                  <a:noFill/>
                </a:ln>
                <a:solidFill>
                  <a:srgbClr val="50FA7B"/>
                </a:solidFill>
                <a:effectLst/>
                <a:latin typeface="JetBrains Mono"/>
              </a:rPr>
              <a:t>model</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'Note'</a:t>
            </a:r>
            <a:r>
              <a:rPr kumimoji="0" lang="en-US" altLang="en-US" sz="900" b="0" i="0" u="none" strike="noStrike" cap="none" normalizeH="0" baseline="0">
                <a:ln>
                  <a:noFill/>
                </a:ln>
                <a:solidFill>
                  <a:srgbClr val="F8F8F2"/>
                </a:solidFill>
                <a:effectLst/>
                <a:latin typeface="JetBrains Mono"/>
              </a:rPr>
              <a:t>, Note)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0447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1BFE13-9D7D-434E-8CC6-121041D5DA63}"/>
              </a:ext>
            </a:extLst>
          </p:cNvPr>
          <p:cNvSpPr>
            <a:spLocks noGrp="1"/>
          </p:cNvSpPr>
          <p:nvPr>
            <p:ph type="title"/>
          </p:nvPr>
        </p:nvSpPr>
        <p:spPr/>
        <p:txBody>
          <a:bodyPr/>
          <a:lstStyle/>
          <a:p>
            <a:r>
              <a:rPr lang="en-US" dirty="0"/>
              <a:t>Build Project (6)</a:t>
            </a:r>
          </a:p>
        </p:txBody>
      </p:sp>
      <p:sp>
        <p:nvSpPr>
          <p:cNvPr id="6" name="Content Placeholder 5">
            <a:extLst>
              <a:ext uri="{FF2B5EF4-FFF2-40B4-BE49-F238E27FC236}">
                <a16:creationId xmlns:a16="http://schemas.microsoft.com/office/drawing/2014/main" id="{36497274-DF6A-47DB-B5D7-D4CE04F635EB}"/>
              </a:ext>
            </a:extLst>
          </p:cNvPr>
          <p:cNvSpPr>
            <a:spLocks noGrp="1"/>
          </p:cNvSpPr>
          <p:nvPr>
            <p:ph sz="quarter" idx="34"/>
          </p:nvPr>
        </p:nvSpPr>
        <p:spPr/>
        <p:txBody>
          <a:bodyPr/>
          <a:lstStyle/>
          <a:p>
            <a:r>
              <a:rPr lang="en-US" dirty="0"/>
              <a:t>Create </a:t>
            </a:r>
            <a:r>
              <a:rPr lang="en-US" b="1" dirty="0"/>
              <a:t>lib/db.js</a:t>
            </a:r>
            <a:r>
              <a:rPr lang="en-US" dirty="0"/>
              <a:t> to connect to MongoDB</a:t>
            </a:r>
          </a:p>
          <a:p>
            <a:endParaRPr lang="en-US" b="1" dirty="0"/>
          </a:p>
          <a:p>
            <a:endParaRPr lang="en-US" b="1" dirty="0"/>
          </a:p>
          <a:p>
            <a:endParaRPr lang="en-US" b="1" dirty="0"/>
          </a:p>
          <a:p>
            <a:endParaRPr lang="en-US" b="1" dirty="0"/>
          </a:p>
          <a:p>
            <a:endParaRPr lang="en-US" b="1" dirty="0"/>
          </a:p>
          <a:p>
            <a:r>
              <a:rPr lang="en-US" dirty="0"/>
              <a:t>Update app.js to require </a:t>
            </a:r>
            <a:r>
              <a:rPr lang="en-US" b="1" dirty="0"/>
              <a:t>lib/db.js</a:t>
            </a:r>
          </a:p>
        </p:txBody>
      </p:sp>
      <p:sp>
        <p:nvSpPr>
          <p:cNvPr id="2" name="Rectangle 1">
            <a:extLst>
              <a:ext uri="{FF2B5EF4-FFF2-40B4-BE49-F238E27FC236}">
                <a16:creationId xmlns:a16="http://schemas.microsoft.com/office/drawing/2014/main" id="{A9C3A35E-443F-48F6-9F07-DBCCC91147B3}"/>
              </a:ext>
            </a:extLst>
          </p:cNvPr>
          <p:cNvSpPr>
            <a:spLocks noChangeArrowheads="1"/>
          </p:cNvSpPr>
          <p:nvPr/>
        </p:nvSpPr>
        <p:spPr bwMode="auto">
          <a:xfrm>
            <a:off x="1226127" y="1947850"/>
            <a:ext cx="8042564" cy="238526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F8F8F2"/>
                </a:solidFill>
                <a:effectLst/>
                <a:latin typeface="JetBrains Mono"/>
              </a:rPr>
              <a:t>mongoose </a:t>
            </a:r>
            <a:r>
              <a:rPr kumimoji="0" lang="en-US" altLang="en-US" sz="1100" b="0" i="0" u="none" strike="noStrike" cap="none" normalizeH="0" baseline="0" dirty="0">
                <a:ln>
                  <a:noFill/>
                </a:ln>
                <a:solidFill>
                  <a:srgbClr val="FF79C6"/>
                </a:solidFill>
                <a:effectLst/>
                <a:latin typeface="JetBrains Mono"/>
              </a:rPr>
              <a:t>= require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'mongoose'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F79C6"/>
                </a:solidFill>
                <a:effectLst/>
                <a:latin typeface="JetBrains Mono"/>
              </a:rPr>
              <a:t>const </a:t>
            </a:r>
            <a:r>
              <a:rPr kumimoji="0" lang="en-US" altLang="en-US" sz="1100" b="0" i="0" u="none" strike="noStrike" cap="none" normalizeH="0" baseline="0" dirty="0">
                <a:ln>
                  <a:noFill/>
                </a:ln>
                <a:solidFill>
                  <a:srgbClr val="F8F8F2"/>
                </a:solidFill>
                <a:effectLst/>
                <a:latin typeface="JetBrains Mono"/>
              </a:rPr>
              <a:t>Settings </a:t>
            </a:r>
            <a:r>
              <a:rPr kumimoji="0" lang="en-US" altLang="en-US" sz="1100" b="0" i="0" u="none" strike="noStrike" cap="none" normalizeH="0" baseline="0" dirty="0">
                <a:ln>
                  <a:noFill/>
                </a:ln>
                <a:solidFill>
                  <a:srgbClr val="FF79C6"/>
                </a:solidFill>
                <a:effectLst/>
                <a:latin typeface="JetBrains Mono"/>
              </a:rPr>
              <a:t>= require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'../settings'</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F79C6"/>
                </a:solidFill>
                <a:effectLst/>
                <a:latin typeface="JetBrains Mono"/>
              </a:rPr>
              <a:t>let </a:t>
            </a:r>
            <a:r>
              <a:rPr kumimoji="0" lang="en-US" altLang="en-US" sz="1100" b="0" i="0" u="none" strike="noStrike" cap="none" normalizeH="0" baseline="0" dirty="0" err="1">
                <a:ln>
                  <a:noFill/>
                </a:ln>
                <a:solidFill>
                  <a:srgbClr val="F8F8F2"/>
                </a:solidFill>
                <a:effectLst/>
                <a:latin typeface="JetBrains Mono"/>
              </a:rPr>
              <a:t>url</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F79C6"/>
                </a:solidFill>
                <a:effectLst/>
                <a:latin typeface="JetBrains Mono"/>
              </a:rPr>
              <a:t>if </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Settings.db.MONGO_USERNAME</a:t>
            </a:r>
            <a:r>
              <a:rPr kumimoji="0" lang="en-US" altLang="en-US" sz="1100" b="0" i="0" u="none" strike="noStrike" cap="none" normalizeH="0" baseline="0" dirty="0">
                <a:ln>
                  <a:noFill/>
                </a:ln>
                <a:solidFill>
                  <a:srgbClr val="F8F8F2"/>
                </a:solidFill>
                <a:effectLst/>
                <a:latin typeface="JetBrains Mono"/>
              </a:rPr>
              <a:t>) {</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err="1">
                <a:ln>
                  <a:noFill/>
                </a:ln>
                <a:solidFill>
                  <a:srgbClr val="F8F8F2"/>
                </a:solidFill>
                <a:effectLst/>
                <a:latin typeface="JetBrains Mono"/>
              </a:rPr>
              <a:t>url</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err="1">
                <a:ln>
                  <a:noFill/>
                </a:ln>
                <a:solidFill>
                  <a:srgbClr val="F1FA8C"/>
                </a:solidFill>
                <a:effectLst/>
                <a:latin typeface="JetBrains Mono"/>
              </a:rPr>
              <a:t>mongodb</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Settings.db.MONGO_USERNAME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Settings.db.MONGO_PASSWORD</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Settings.db.MONGO_HOSTNAME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br>
              <a:rPr kumimoji="0" lang="en-US" altLang="en-US" sz="1100" b="0" i="0" u="none" strike="noStrike" cap="none" normalizeH="0" baseline="0" dirty="0">
                <a:ln>
                  <a:noFill/>
                </a:ln>
                <a:solidFill>
                  <a:srgbClr val="F1FA8C"/>
                </a:solidFill>
                <a:effectLst/>
                <a:latin typeface="JetBrains Mono"/>
              </a:rPr>
            </a:br>
            <a:r>
              <a:rPr kumimoji="0" lang="en-US" altLang="en-US" sz="1100" b="0" i="0" u="none" strike="noStrike" cap="none" normalizeH="0" baseline="0" dirty="0">
                <a:ln>
                  <a:noFill/>
                </a:ln>
                <a:solidFill>
                  <a:srgbClr val="F1FA8C"/>
                </a:solidFill>
                <a:effectLst/>
                <a:latin typeface="JetBrains Mono"/>
              </a:rPr>
              <a:t>    </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Settings.db.MONGO_PORT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Settings.db.MONGO_DB</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err="1">
                <a:ln>
                  <a:noFill/>
                </a:ln>
                <a:solidFill>
                  <a:srgbClr val="F1FA8C"/>
                </a:solidFill>
                <a:effectLst/>
                <a:latin typeface="JetBrains Mono"/>
              </a:rPr>
              <a:t>authSource</a:t>
            </a:r>
            <a:r>
              <a:rPr kumimoji="0" lang="en-US" altLang="en-US" sz="1100" b="0" i="0" u="none" strike="noStrike" cap="none" normalizeH="0" baseline="0" dirty="0">
                <a:ln>
                  <a:noFill/>
                </a:ln>
                <a:solidFill>
                  <a:srgbClr val="F1FA8C"/>
                </a:solidFill>
                <a:effectLst/>
                <a:latin typeface="JetBrains Mono"/>
              </a:rPr>
              <a:t>=admin`</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else </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err="1">
                <a:ln>
                  <a:noFill/>
                </a:ln>
                <a:solidFill>
                  <a:srgbClr val="F8F8F2"/>
                </a:solidFill>
                <a:effectLst/>
                <a:latin typeface="JetBrains Mono"/>
              </a:rPr>
              <a:t>url</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err="1">
                <a:ln>
                  <a:noFill/>
                </a:ln>
                <a:solidFill>
                  <a:srgbClr val="F1FA8C"/>
                </a:solidFill>
                <a:effectLst/>
                <a:latin typeface="JetBrains Mono"/>
              </a:rPr>
              <a:t>mongodb</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Settings.db.MONGO_HOSTNAME</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Settings.db.MONGO_PORT</a:t>
            </a:r>
            <a:r>
              <a:rPr kumimoji="0" lang="en-US" altLang="en-US" sz="1100" b="0" i="0" u="none" strike="noStrike" cap="none" normalizeH="0" baseline="0" dirty="0">
                <a:ln>
                  <a:noFill/>
                </a:ln>
                <a:solidFill>
                  <a:srgbClr val="F8F8F2"/>
                </a:solidFill>
                <a:effectLst/>
                <a:latin typeface="JetBrains Mono"/>
              </a:rPr>
              <a:t>}</a:t>
            </a:r>
            <a:r>
              <a:rPr lang="en-US" altLang="en-US" sz="1100" dirty="0">
                <a:solidFill>
                  <a:srgbClr val="F1FA8C"/>
                </a:solidFill>
                <a:latin typeface="JetBrains Mono"/>
              </a:rPr>
              <a:t> /</a:t>
            </a:r>
            <a:r>
              <a:rPr lang="en-US" altLang="en-US" sz="1100" dirty="0">
                <a:solidFill>
                  <a:srgbClr val="F8F8F2"/>
                </a:solidFill>
                <a:latin typeface="JetBrains Mono"/>
              </a:rPr>
              <a:t>${</a:t>
            </a:r>
            <a:r>
              <a:rPr lang="en-US" altLang="en-US" sz="1100" dirty="0" err="1">
                <a:solidFill>
                  <a:srgbClr val="F8F8F2"/>
                </a:solidFill>
                <a:latin typeface="JetBrains Mono"/>
              </a:rPr>
              <a:t>Settings.db.MONGO_DB</a:t>
            </a:r>
            <a:r>
              <a:rPr lang="en-US" altLang="en-US" sz="1100" dirty="0">
                <a:solidFill>
                  <a:srgbClr val="F8F8F2"/>
                </a:solidFill>
                <a:latin typeface="JetBrains Mono"/>
              </a:rPr>
              <a:t>}</a:t>
            </a:r>
            <a:r>
              <a:rPr kumimoji="0" lang="en-US" altLang="en-US" sz="1100" b="0" i="0" u="none" strike="noStrike" cap="none" normalizeH="0" baseline="0" dirty="0">
                <a:ln>
                  <a:noFill/>
                </a:ln>
                <a:solidFill>
                  <a:srgbClr val="F1FA8C"/>
                </a:solidFill>
                <a:effectLst/>
                <a:latin typeface="JetBrains Mono"/>
              </a:rPr>
              <a:t>`</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r>
              <a:rPr kumimoji="0" lang="en-US" altLang="en-US" sz="1100" b="0" i="0" u="none" strike="noStrike" cap="none" normalizeH="0" baseline="0" dirty="0" err="1">
                <a:ln>
                  <a:noFill/>
                </a:ln>
                <a:solidFill>
                  <a:srgbClr val="F8F8F2"/>
                </a:solidFill>
                <a:effectLst/>
                <a:latin typeface="JetBrains Mono"/>
              </a:rPr>
              <a:t>mongoose.</a:t>
            </a:r>
            <a:r>
              <a:rPr kumimoji="0" lang="en-US" altLang="en-US" sz="1100" b="0" i="0" u="none" strike="noStrike" cap="none" normalizeH="0" baseline="0" dirty="0" err="1">
                <a:ln>
                  <a:noFill/>
                </a:ln>
                <a:solidFill>
                  <a:srgbClr val="50FA7B"/>
                </a:solidFill>
                <a:effectLst/>
                <a:latin typeface="JetBrains Mono"/>
              </a:rPr>
              <a:t>connect</a:t>
            </a:r>
            <a:r>
              <a:rPr kumimoji="0" lang="en-US" altLang="en-US" sz="1100" b="0" i="0" u="none" strike="noStrike" cap="none" normalizeH="0" baseline="0" dirty="0">
                <a:ln>
                  <a:noFill/>
                </a:ln>
                <a:solidFill>
                  <a:srgbClr val="F8F8F2"/>
                </a:solidFill>
                <a:effectLst/>
                <a:latin typeface="JetBrains Mono"/>
              </a:rPr>
              <a:t>(</a:t>
            </a:r>
            <a:r>
              <a:rPr kumimoji="0" lang="en-US" altLang="en-US" sz="1100" b="0" i="0" u="none" strike="noStrike" cap="none" normalizeH="0" baseline="0" dirty="0" err="1">
                <a:ln>
                  <a:noFill/>
                </a:ln>
                <a:solidFill>
                  <a:srgbClr val="F8F8F2"/>
                </a:solidFill>
                <a:effectLst/>
                <a:latin typeface="JetBrains Mono"/>
              </a:rPr>
              <a:t>url</a:t>
            </a:r>
            <a:r>
              <a:rPr kumimoji="0" lang="en-US" altLang="en-US" sz="1100" b="0" i="0" u="none" strike="noStrike" cap="none" normalizeH="0" baseline="0" dirty="0">
                <a:ln>
                  <a:noFill/>
                </a:ln>
                <a:solidFill>
                  <a:srgbClr val="F8F8F2"/>
                </a:solidFill>
                <a:effectLst/>
                <a:latin typeface="JetBrains Mono"/>
              </a:rPr>
              <a:t>, {</a:t>
            </a:r>
            <a:r>
              <a:rPr kumimoji="0" lang="en-US" altLang="en-US" sz="1100" b="0" i="0" u="none" strike="noStrike" cap="none" normalizeH="0" baseline="0" dirty="0" err="1">
                <a:ln>
                  <a:noFill/>
                </a:ln>
                <a:solidFill>
                  <a:srgbClr val="F8F8F2"/>
                </a:solidFill>
                <a:effectLst/>
                <a:latin typeface="JetBrains Mono"/>
              </a:rPr>
              <a:t>useNewUrlParser</a:t>
            </a:r>
            <a:r>
              <a:rPr kumimoji="0" lang="en-US" altLang="en-US" sz="1100" b="0" i="0" u="none" strike="noStrike" cap="none" normalizeH="0" baseline="0" dirty="0">
                <a:ln>
                  <a:noFill/>
                </a:ln>
                <a:solidFill>
                  <a:srgbClr val="FF79C6"/>
                </a:solidFill>
                <a:effectLst/>
                <a:latin typeface="JetBrains Mono"/>
              </a:rPr>
              <a:t>: </a:t>
            </a:r>
            <a:r>
              <a:rPr kumimoji="0" lang="en-US" altLang="en-US" sz="1100" b="0" i="0" u="none" strike="noStrike" cap="none" normalizeH="0" baseline="0" dirty="0">
                <a:ln>
                  <a:noFill/>
                </a:ln>
                <a:solidFill>
                  <a:srgbClr val="BD93F9"/>
                </a:solidFill>
                <a:effectLst/>
                <a:latin typeface="JetBrains Mono"/>
              </a:rPr>
              <a:t>true</a:t>
            </a:r>
            <a:r>
              <a:rPr kumimoji="0" lang="en-US" altLang="en-US" sz="1100" b="0" i="0" u="none" strike="noStrike" cap="none" normalizeH="0" baseline="0" dirty="0">
                <a:ln>
                  <a:noFill/>
                </a:ln>
                <a:solidFill>
                  <a:srgbClr val="F8F8F2"/>
                </a:solidFill>
                <a:effectLst/>
                <a:latin typeface="JetBrains Mono"/>
              </a:rPr>
              <a:t>});</a:t>
            </a:r>
            <a:br>
              <a:rPr kumimoji="0" lang="en-US" altLang="en-US" sz="1100" b="0" i="0" u="none" strike="noStrike" cap="none" normalizeH="0" baseline="0" dirty="0">
                <a:ln>
                  <a:noFill/>
                </a:ln>
                <a:solidFill>
                  <a:srgbClr val="F8F8F2"/>
                </a:solidFill>
                <a:effectLst/>
                <a:latin typeface="JetBrains Mono"/>
              </a:rPr>
            </a:b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ADD4830C-92D7-44E3-858A-6C61B5783592}"/>
              </a:ext>
            </a:extLst>
          </p:cNvPr>
          <p:cNvSpPr>
            <a:spLocks noChangeArrowheads="1"/>
          </p:cNvSpPr>
          <p:nvPr/>
        </p:nvSpPr>
        <p:spPr bwMode="auto">
          <a:xfrm>
            <a:off x="1226127" y="4997772"/>
            <a:ext cx="8042564" cy="76944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db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'./lib/db'</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1" u="none" strike="noStrike" cap="none" normalizeH="0" baseline="0">
                <a:ln>
                  <a:noFill/>
                </a:ln>
                <a:solidFill>
                  <a:srgbClr val="6272A4"/>
                </a:solidFill>
                <a:effectLst/>
                <a:latin typeface="JetBrains Mono"/>
              </a:rPr>
              <a:t>// Static path</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995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1607-DE91-42FA-94B0-2E1D473A0DBA}"/>
              </a:ext>
            </a:extLst>
          </p:cNvPr>
          <p:cNvSpPr>
            <a:spLocks noGrp="1"/>
          </p:cNvSpPr>
          <p:nvPr>
            <p:ph type="title"/>
          </p:nvPr>
        </p:nvSpPr>
        <p:spPr/>
        <p:txBody>
          <a:bodyPr/>
          <a:lstStyle/>
          <a:p>
            <a:r>
              <a:rPr lang="en-US" dirty="0"/>
              <a:t>Build Project (7)</a:t>
            </a:r>
          </a:p>
        </p:txBody>
      </p:sp>
      <p:sp>
        <p:nvSpPr>
          <p:cNvPr id="3" name="Content Placeholder 2">
            <a:extLst>
              <a:ext uri="{FF2B5EF4-FFF2-40B4-BE49-F238E27FC236}">
                <a16:creationId xmlns:a16="http://schemas.microsoft.com/office/drawing/2014/main" id="{DAE01120-A321-4BC9-93CF-33F61F41785D}"/>
              </a:ext>
            </a:extLst>
          </p:cNvPr>
          <p:cNvSpPr>
            <a:spLocks noGrp="1"/>
          </p:cNvSpPr>
          <p:nvPr>
            <p:ph sz="quarter" idx="34"/>
          </p:nvPr>
        </p:nvSpPr>
        <p:spPr/>
        <p:txBody>
          <a:bodyPr/>
          <a:lstStyle/>
          <a:p>
            <a:r>
              <a:rPr lang="en-US" dirty="0"/>
              <a:t>Update </a:t>
            </a:r>
            <a:r>
              <a:rPr lang="en-US" b="1" dirty="0"/>
              <a:t>lib/controllers/note.js</a:t>
            </a:r>
          </a:p>
          <a:p>
            <a:endParaRPr lang="en-US" b="1" dirty="0"/>
          </a:p>
          <a:p>
            <a:endParaRPr lang="en-US" b="1" dirty="0"/>
          </a:p>
          <a:p>
            <a:endParaRPr lang="en-US" b="1" dirty="0"/>
          </a:p>
          <a:p>
            <a:endParaRPr lang="en-US" b="1" dirty="0"/>
          </a:p>
          <a:p>
            <a:r>
              <a:rPr lang="en-US" dirty="0"/>
              <a:t>Update </a:t>
            </a:r>
            <a:r>
              <a:rPr lang="en-US" b="1" dirty="0"/>
              <a:t>lib/routes.js </a:t>
            </a:r>
            <a:r>
              <a:rPr lang="en-US" dirty="0"/>
              <a:t>for list</a:t>
            </a:r>
          </a:p>
          <a:p>
            <a:endParaRPr lang="en-US" dirty="0"/>
          </a:p>
        </p:txBody>
      </p:sp>
      <p:sp>
        <p:nvSpPr>
          <p:cNvPr id="4" name="Rectangle 1">
            <a:extLst>
              <a:ext uri="{FF2B5EF4-FFF2-40B4-BE49-F238E27FC236}">
                <a16:creationId xmlns:a16="http://schemas.microsoft.com/office/drawing/2014/main" id="{44156D73-ACE9-4278-A1F3-7D740D7C7FA6}"/>
              </a:ext>
            </a:extLst>
          </p:cNvPr>
          <p:cNvSpPr>
            <a:spLocks noChangeArrowheads="1"/>
          </p:cNvSpPr>
          <p:nvPr/>
        </p:nvSpPr>
        <p:spPr bwMode="auto">
          <a:xfrm>
            <a:off x="1132608" y="1893279"/>
            <a:ext cx="4963391" cy="195438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50FA7B"/>
                </a:solidFill>
                <a:effectLst/>
                <a:latin typeface="JetBrains Mono"/>
              </a:rPr>
              <a:t>list</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req</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Note.</a:t>
            </a:r>
            <a:r>
              <a:rPr kumimoji="0" lang="en-US" altLang="en-US" sz="1100" b="0" i="0" u="none" strike="noStrike" cap="none" normalizeH="0" baseline="0">
                <a:ln>
                  <a:noFill/>
                </a:ln>
                <a:solidFill>
                  <a:srgbClr val="50FA7B"/>
                </a:solidFill>
                <a:effectLst/>
                <a:latin typeface="JetBrains Mono"/>
              </a:rPr>
              <a:t>find</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exec</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notes</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send</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BD93F9"/>
                </a:solidFill>
                <a:effectLst/>
                <a:latin typeface="JetBrains Mono"/>
              </a:rPr>
              <a:t>500</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res</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render</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'notes'</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title</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1FA8C"/>
                </a:solidFill>
                <a:effectLst/>
                <a:latin typeface="JetBrains Mono"/>
              </a:rPr>
              <a:t>'List notes'</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notes</a:t>
            </a:r>
            <a:r>
              <a:rPr kumimoji="0" lang="en-US" altLang="en-US" sz="1100" b="0" i="0" u="none" strike="noStrike" cap="none" normalizeH="0" baseline="0">
                <a:ln>
                  <a:noFill/>
                </a:ln>
                <a:solidFill>
                  <a:srgbClr val="FF79C6"/>
                </a:solidFill>
                <a:effectLst/>
                <a:latin typeface="JetBrains Mono"/>
              </a:rPr>
              <a:t>: </a:t>
            </a:r>
            <a:r>
              <a:rPr kumimoji="0" lang="en-US" altLang="en-US" sz="1100" b="0" i="1" u="none" strike="noStrike" cap="none" normalizeH="0" baseline="0">
                <a:ln>
                  <a:noFill/>
                </a:ln>
                <a:solidFill>
                  <a:srgbClr val="FFB86C"/>
                </a:solidFill>
                <a:effectLst/>
                <a:latin typeface="JetBrains Mono"/>
              </a:rPr>
              <a:t>notes</a:t>
            </a:r>
            <a:br>
              <a:rPr kumimoji="0" lang="en-US" altLang="en-US" sz="1100" b="0" i="1" u="none" strike="noStrike" cap="none" normalizeH="0" baseline="0">
                <a:ln>
                  <a:noFill/>
                </a:ln>
                <a:solidFill>
                  <a:srgbClr val="FFB86C"/>
                </a:solidFill>
                <a:effectLst/>
                <a:latin typeface="JetBrains Mono"/>
              </a:rPr>
            </a:br>
            <a:r>
              <a:rPr kumimoji="0" lang="en-US" altLang="en-US" sz="1100" b="0" i="1" u="none" strike="noStrike" cap="none" normalizeH="0" baseline="0">
                <a:ln>
                  <a:noFill/>
                </a:ln>
                <a:solidFill>
                  <a:srgbClr val="FFB86C"/>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9146A1D1-9796-4653-A88F-70853BB2B4E0}"/>
              </a:ext>
            </a:extLst>
          </p:cNvPr>
          <p:cNvSpPr>
            <a:spLocks noChangeArrowheads="1"/>
          </p:cNvSpPr>
          <p:nvPr/>
        </p:nvSpPr>
        <p:spPr bwMode="auto">
          <a:xfrm>
            <a:off x="1132608" y="4529932"/>
            <a:ext cx="4963391" cy="83099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8F8F2"/>
                </a:solidFill>
                <a:effectLst/>
                <a:latin typeface="JetBrains Mono"/>
              </a:rPr>
              <a:t>router.get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'/list'</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Note.</a:t>
            </a:r>
            <a:r>
              <a:rPr kumimoji="0" lang="en-US" altLang="en-US" sz="1200" b="0" i="0" u="none" strike="noStrike" cap="none" normalizeH="0" baseline="0" dirty="0" err="1">
                <a:ln>
                  <a:noFill/>
                </a:ln>
                <a:solidFill>
                  <a:srgbClr val="50FA7B"/>
                </a:solidFill>
                <a:effectLst/>
                <a:latin typeface="JetBrains Mono"/>
              </a:rPr>
              <a:t>list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8255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1607-DE91-42FA-94B0-2E1D473A0DBA}"/>
              </a:ext>
            </a:extLst>
          </p:cNvPr>
          <p:cNvSpPr>
            <a:spLocks noGrp="1"/>
          </p:cNvSpPr>
          <p:nvPr>
            <p:ph type="title"/>
          </p:nvPr>
        </p:nvSpPr>
        <p:spPr/>
        <p:txBody>
          <a:bodyPr/>
          <a:lstStyle/>
          <a:p>
            <a:r>
              <a:rPr lang="en-US" dirty="0"/>
              <a:t>Build Project (8)</a:t>
            </a:r>
          </a:p>
        </p:txBody>
      </p:sp>
      <p:sp>
        <p:nvSpPr>
          <p:cNvPr id="3" name="Content Placeholder 2">
            <a:extLst>
              <a:ext uri="{FF2B5EF4-FFF2-40B4-BE49-F238E27FC236}">
                <a16:creationId xmlns:a16="http://schemas.microsoft.com/office/drawing/2014/main" id="{DAE01120-A321-4BC9-93CF-33F61F41785D}"/>
              </a:ext>
            </a:extLst>
          </p:cNvPr>
          <p:cNvSpPr>
            <a:spLocks noGrp="1"/>
          </p:cNvSpPr>
          <p:nvPr>
            <p:ph sz="quarter" idx="34"/>
          </p:nvPr>
        </p:nvSpPr>
        <p:spPr/>
        <p:txBody>
          <a:bodyPr/>
          <a:lstStyle/>
          <a:p>
            <a:r>
              <a:rPr lang="en-US" dirty="0"/>
              <a:t>Update </a:t>
            </a:r>
            <a:r>
              <a:rPr lang="en-US" b="1" dirty="0"/>
              <a:t>html/</a:t>
            </a:r>
            <a:r>
              <a:rPr lang="en-US" b="1" dirty="0" err="1"/>
              <a:t>notes.pug</a:t>
            </a:r>
            <a:endParaRPr lang="en-US" b="1" dirty="0"/>
          </a:p>
          <a:p>
            <a:endParaRPr lang="en-US" b="1" dirty="0"/>
          </a:p>
          <a:p>
            <a:endParaRPr lang="en-US" b="1" dirty="0"/>
          </a:p>
          <a:p>
            <a:endParaRPr lang="en-US" b="1" dirty="0"/>
          </a:p>
          <a:p>
            <a:endParaRPr lang="en-US" b="1" dirty="0"/>
          </a:p>
          <a:p>
            <a:endParaRPr lang="en-US" b="1" dirty="0"/>
          </a:p>
          <a:p>
            <a:r>
              <a:rPr lang="en-US" dirty="0"/>
              <a:t>Run to view result</a:t>
            </a:r>
          </a:p>
          <a:p>
            <a:endParaRPr lang="en-US" b="1" dirty="0"/>
          </a:p>
          <a:p>
            <a:endParaRPr lang="en-US" b="1" dirty="0"/>
          </a:p>
          <a:p>
            <a:endParaRPr lang="en-US" b="1" dirty="0"/>
          </a:p>
          <a:p>
            <a:endParaRPr lang="en-US" b="1" dirty="0"/>
          </a:p>
          <a:p>
            <a:pPr marL="0" indent="0">
              <a:buNone/>
            </a:pPr>
            <a:endParaRPr lang="en-US" dirty="0"/>
          </a:p>
        </p:txBody>
      </p:sp>
      <p:sp>
        <p:nvSpPr>
          <p:cNvPr id="6" name="Rectangle 1">
            <a:extLst>
              <a:ext uri="{FF2B5EF4-FFF2-40B4-BE49-F238E27FC236}">
                <a16:creationId xmlns:a16="http://schemas.microsoft.com/office/drawing/2014/main" id="{54252025-5777-4822-A229-C4EAA5C4F3C3}"/>
              </a:ext>
            </a:extLst>
          </p:cNvPr>
          <p:cNvSpPr>
            <a:spLocks noChangeArrowheads="1"/>
          </p:cNvSpPr>
          <p:nvPr/>
        </p:nvSpPr>
        <p:spPr bwMode="auto">
          <a:xfrm>
            <a:off x="1143000" y="1800344"/>
            <a:ext cx="6348845" cy="2446824"/>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F79C6"/>
                </a:solidFill>
                <a:effectLst/>
                <a:latin typeface="JetBrains Mono"/>
              </a:rPr>
              <a:t>html</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head</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title= </a:t>
            </a:r>
            <a:r>
              <a:rPr kumimoji="0" lang="en-US" altLang="en-US" sz="900" b="0" i="0" u="none" strike="noStrike" cap="none" normalizeH="0" baseline="0" dirty="0">
                <a:ln>
                  <a:noFill/>
                </a:ln>
                <a:solidFill>
                  <a:srgbClr val="F8F8F2"/>
                </a:solidFill>
                <a:effectLst/>
                <a:latin typeface="JetBrains Mono"/>
              </a:rPr>
              <a:t>title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body</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form</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50FA78"/>
                </a:solidFill>
                <a:effectLst/>
                <a:latin typeface="JetBrains Mono"/>
              </a:rPr>
              <a:t>method</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'POST' </a:t>
            </a:r>
            <a:r>
              <a:rPr kumimoji="0" lang="en-US" altLang="en-US" sz="900" b="0" i="1" u="none" strike="noStrike" cap="none" normalizeH="0" baseline="0" dirty="0">
                <a:ln>
                  <a:noFill/>
                </a:ln>
                <a:solidFill>
                  <a:srgbClr val="50FA78"/>
                </a:solidFill>
                <a:effectLst/>
                <a:latin typeface="JetBrains Mono"/>
              </a:rPr>
              <a:t>action</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'/create'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F79C6"/>
                </a:solidFill>
                <a:effectLst/>
                <a:latin typeface="JetBrains Mono"/>
              </a:rPr>
              <a:t>div</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1" u="none" strike="noStrike" cap="none" normalizeH="0" baseline="0" dirty="0" err="1">
                <a:ln>
                  <a:noFill/>
                </a:ln>
                <a:solidFill>
                  <a:srgbClr val="F8F8F2"/>
                </a:solidFill>
                <a:effectLst/>
                <a:latin typeface="JetBrains Mono"/>
              </a:rPr>
              <a:t>form</a:t>
            </a:r>
            <a:r>
              <a:rPr kumimoji="0" lang="en-US" altLang="en-US" sz="900" b="0" i="1" u="none" strike="noStrike" cap="none" normalizeH="0" baseline="0" dirty="0">
                <a:ln>
                  <a:noFill/>
                </a:ln>
                <a:solidFill>
                  <a:srgbClr val="F8F8F2"/>
                </a:solidFill>
                <a:effectLst/>
                <a:latin typeface="JetBrains Mono"/>
              </a:rPr>
              <a:t>-group</a:t>
            </a:r>
            <a:br>
              <a:rPr kumimoji="0" lang="en-US" altLang="en-US" sz="900" b="0" i="1"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label</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50FA78"/>
                </a:solidFill>
                <a:effectLst/>
                <a:latin typeface="JetBrains Mono"/>
              </a:rPr>
              <a:t>for</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'title'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Title:</a:t>
            </a: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F1FA8C"/>
                </a:solidFill>
                <a:effectLst/>
                <a:latin typeface="JetBrains Mono"/>
              </a:rPr>
              <a:t>                </a:t>
            </a:r>
            <a:r>
              <a:rPr kumimoji="0" lang="en-US" altLang="en-US" sz="900" b="0" i="0" u="none" strike="noStrike" cap="none" normalizeH="0" baseline="0" dirty="0" err="1">
                <a:ln>
                  <a:noFill/>
                </a:ln>
                <a:solidFill>
                  <a:srgbClr val="FF79C6"/>
                </a:solidFill>
                <a:effectLst/>
                <a:latin typeface="JetBrains Mono"/>
              </a:rPr>
              <a:t>input</a:t>
            </a:r>
            <a:r>
              <a:rPr kumimoji="0" lang="en-US" altLang="en-US" sz="900" b="0" i="1" u="none" strike="noStrike" cap="none" normalizeH="0" baseline="0" dirty="0" err="1">
                <a:ln>
                  <a:noFill/>
                </a:ln>
                <a:solidFill>
                  <a:srgbClr val="50FA78"/>
                </a:solidFill>
                <a:effectLst/>
                <a:latin typeface="JetBrains Mono"/>
              </a:rPr>
              <a:t>#title</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1" u="none" strike="noStrike" cap="none" normalizeH="0" baseline="0" dirty="0" err="1">
                <a:ln>
                  <a:noFill/>
                </a:ln>
                <a:solidFill>
                  <a:srgbClr val="F8F8F2"/>
                </a:solidFill>
                <a:effectLst/>
                <a:latin typeface="JetBrains Mono"/>
              </a:rPr>
              <a:t>form-control</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50FA78"/>
                </a:solidFill>
                <a:effectLst/>
                <a:latin typeface="JetBrains Mono"/>
              </a:rPr>
              <a:t>type</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'text'</a:t>
            </a: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50FA78"/>
                </a:solidFill>
                <a:effectLst/>
                <a:latin typeface="JetBrains Mono"/>
              </a:rPr>
              <a:t>placeholder</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'Add new title' </a:t>
            </a:r>
            <a:r>
              <a:rPr kumimoji="0" lang="en-US" altLang="en-US" sz="900" b="0" i="1" u="none" strike="noStrike" cap="none" normalizeH="0" baseline="0" dirty="0">
                <a:ln>
                  <a:noFill/>
                </a:ln>
                <a:solidFill>
                  <a:srgbClr val="50FA78"/>
                </a:solidFill>
                <a:effectLst/>
                <a:latin typeface="JetBrains Mono"/>
              </a:rPr>
              <a:t>name</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'title'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F79C6"/>
                </a:solidFill>
                <a:effectLst/>
                <a:latin typeface="JetBrains Mono"/>
              </a:rPr>
              <a:t>div</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1" u="none" strike="noStrike" cap="none" normalizeH="0" baseline="0" dirty="0" err="1">
                <a:ln>
                  <a:noFill/>
                </a:ln>
                <a:solidFill>
                  <a:srgbClr val="F8F8F2"/>
                </a:solidFill>
                <a:effectLst/>
                <a:latin typeface="JetBrains Mono"/>
              </a:rPr>
              <a:t>form</a:t>
            </a:r>
            <a:r>
              <a:rPr kumimoji="0" lang="en-US" altLang="en-US" sz="900" b="0" i="1" u="none" strike="noStrike" cap="none" normalizeH="0" baseline="0" dirty="0">
                <a:ln>
                  <a:noFill/>
                </a:ln>
                <a:solidFill>
                  <a:srgbClr val="F8F8F2"/>
                </a:solidFill>
                <a:effectLst/>
                <a:latin typeface="JetBrains Mono"/>
              </a:rPr>
              <a:t>-group</a:t>
            </a:r>
            <a:br>
              <a:rPr kumimoji="0" lang="en-US" altLang="en-US" sz="900" b="0" i="1"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label</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50FA78"/>
                </a:solidFill>
                <a:effectLst/>
                <a:latin typeface="JetBrains Mono"/>
              </a:rPr>
              <a:t>for</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'description'</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Description:</a:t>
            </a: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F1FA8C"/>
                </a:solidFill>
                <a:effectLst/>
                <a:latin typeface="JetBrains Mono"/>
              </a:rPr>
              <a:t>                </a:t>
            </a:r>
            <a:r>
              <a:rPr kumimoji="0" lang="en-US" altLang="en-US" sz="900" b="0" i="0" u="none" strike="noStrike" cap="none" normalizeH="0" baseline="0" dirty="0" err="1">
                <a:ln>
                  <a:noFill/>
                </a:ln>
                <a:solidFill>
                  <a:srgbClr val="FF79C6"/>
                </a:solidFill>
                <a:effectLst/>
                <a:latin typeface="JetBrains Mono"/>
              </a:rPr>
              <a:t>textarea</a:t>
            </a:r>
            <a:r>
              <a:rPr kumimoji="0" lang="en-US" altLang="en-US" sz="900" b="0" i="1" u="none" strike="noStrike" cap="none" normalizeH="0" baseline="0" dirty="0" err="1">
                <a:ln>
                  <a:noFill/>
                </a:ln>
                <a:solidFill>
                  <a:srgbClr val="50FA78"/>
                </a:solidFill>
                <a:effectLst/>
                <a:latin typeface="JetBrains Mono"/>
              </a:rPr>
              <a:t>#description</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1" u="none" strike="noStrike" cap="none" normalizeH="0" baseline="0" dirty="0" err="1">
                <a:ln>
                  <a:noFill/>
                </a:ln>
                <a:solidFill>
                  <a:srgbClr val="F8F8F2"/>
                </a:solidFill>
                <a:effectLst/>
                <a:latin typeface="JetBrains Mono"/>
              </a:rPr>
              <a:t>form-control</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50FA78"/>
                </a:solidFill>
                <a:effectLst/>
                <a:latin typeface="JetBrains Mono"/>
              </a:rPr>
              <a:t>placeholder</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'Add description' </a:t>
            </a:r>
            <a:r>
              <a:rPr kumimoji="0" lang="en-US" altLang="en-US" sz="900" b="0" i="1" u="none" strike="noStrike" cap="none" normalizeH="0" baseline="0" dirty="0">
                <a:ln>
                  <a:noFill/>
                </a:ln>
                <a:solidFill>
                  <a:srgbClr val="50FA78"/>
                </a:solidFill>
                <a:effectLst/>
                <a:latin typeface="JetBrains Mono"/>
              </a:rPr>
              <a:t>name</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'description'</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F79C6"/>
                </a:solidFill>
                <a:effectLst/>
                <a:latin typeface="JetBrains Mono"/>
              </a:rPr>
              <a:t>button</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1" u="none" strike="noStrike" cap="none" normalizeH="0" baseline="0" dirty="0" err="1">
                <a:ln>
                  <a:noFill/>
                </a:ln>
                <a:solidFill>
                  <a:srgbClr val="F8F8F2"/>
                </a:solidFill>
                <a:effectLst/>
                <a:latin typeface="JetBrains Mono"/>
              </a:rPr>
              <a:t>btn</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1" u="none" strike="noStrike" cap="none" normalizeH="0" baseline="0" dirty="0" err="1">
                <a:ln>
                  <a:noFill/>
                </a:ln>
                <a:solidFill>
                  <a:srgbClr val="F8F8F2"/>
                </a:solidFill>
                <a:effectLst/>
                <a:latin typeface="JetBrains Mono"/>
              </a:rPr>
              <a:t>btn</a:t>
            </a:r>
            <a:r>
              <a:rPr kumimoji="0" lang="en-US" altLang="en-US" sz="900" b="0" i="1" u="none" strike="noStrike" cap="none" normalizeH="0" baseline="0" dirty="0">
                <a:ln>
                  <a:noFill/>
                </a:ln>
                <a:solidFill>
                  <a:srgbClr val="F8F8F2"/>
                </a:solidFill>
                <a:effectLst/>
                <a:latin typeface="JetBrains Mono"/>
              </a:rPr>
              <a:t>-primary</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50FA78"/>
                </a:solidFill>
                <a:effectLst/>
                <a:latin typeface="JetBrains Mono"/>
              </a:rPr>
              <a:t>type</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'submit'</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Add new</a:t>
            </a:r>
            <a:br>
              <a:rPr kumimoji="0" lang="en-US" altLang="en-US" sz="900" b="0" i="0" u="none" strike="noStrike" cap="none" normalizeH="0" baseline="0" dirty="0">
                <a:ln>
                  <a:noFill/>
                </a:ln>
                <a:solidFill>
                  <a:srgbClr val="F1FA8C"/>
                </a:solidFill>
                <a:effectLst/>
                <a:latin typeface="JetBrains Mono"/>
              </a:rPr>
            </a:b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F1FA8C"/>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h1= </a:t>
            </a:r>
            <a:r>
              <a:rPr kumimoji="0" lang="en-US" altLang="en-US" sz="900" b="0" i="0" u="none" strike="noStrike" cap="none" normalizeH="0" baseline="0" dirty="0">
                <a:ln>
                  <a:noFill/>
                </a:ln>
                <a:solidFill>
                  <a:srgbClr val="F8F8F2"/>
                </a:solidFill>
                <a:effectLst/>
                <a:latin typeface="JetBrains Mono"/>
              </a:rPr>
              <a:t>title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ul</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each note </a:t>
            </a:r>
            <a:r>
              <a:rPr kumimoji="0" lang="en-US" altLang="en-US" sz="900" b="0" i="0" u="none" strike="noStrike" cap="none" normalizeH="0" baseline="0" dirty="0">
                <a:ln>
                  <a:noFill/>
                </a:ln>
                <a:solidFill>
                  <a:srgbClr val="FF79C6"/>
                </a:solidFill>
                <a:effectLst/>
                <a:latin typeface="JetBrains Mono"/>
              </a:rPr>
              <a:t>in </a:t>
            </a:r>
            <a:r>
              <a:rPr kumimoji="0" lang="en-US" altLang="en-US" sz="900" b="0" i="0" u="none" strike="noStrike" cap="none" normalizeH="0" baseline="0" dirty="0">
                <a:ln>
                  <a:noFill/>
                </a:ln>
                <a:solidFill>
                  <a:srgbClr val="F8F8F2"/>
                </a:solidFill>
                <a:effectLst/>
                <a:latin typeface="JetBrains Mono"/>
              </a:rPr>
              <a:t>notes</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li= </a:t>
            </a:r>
            <a:r>
              <a:rPr kumimoji="0" lang="en-US" altLang="en-US" sz="900" b="0" i="0" u="none" strike="noStrike" cap="none" normalizeH="0" baseline="0" dirty="0" err="1">
                <a:ln>
                  <a:noFill/>
                </a:ln>
                <a:solidFill>
                  <a:srgbClr val="F8F8F2"/>
                </a:solidFill>
                <a:effectLst/>
                <a:latin typeface="JetBrains Mono"/>
              </a:rPr>
              <a:t>note.title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note.description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9490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1607-DE91-42FA-94B0-2E1D473A0DBA}"/>
              </a:ext>
            </a:extLst>
          </p:cNvPr>
          <p:cNvSpPr>
            <a:spLocks noGrp="1"/>
          </p:cNvSpPr>
          <p:nvPr>
            <p:ph type="title"/>
          </p:nvPr>
        </p:nvSpPr>
        <p:spPr/>
        <p:txBody>
          <a:bodyPr/>
          <a:lstStyle/>
          <a:p>
            <a:r>
              <a:rPr lang="en-US" dirty="0"/>
              <a:t>Build Project (9)</a:t>
            </a:r>
          </a:p>
        </p:txBody>
      </p:sp>
      <p:sp>
        <p:nvSpPr>
          <p:cNvPr id="3" name="Content Placeholder 2">
            <a:extLst>
              <a:ext uri="{FF2B5EF4-FFF2-40B4-BE49-F238E27FC236}">
                <a16:creationId xmlns:a16="http://schemas.microsoft.com/office/drawing/2014/main" id="{DAE01120-A321-4BC9-93CF-33F61F41785D}"/>
              </a:ext>
            </a:extLst>
          </p:cNvPr>
          <p:cNvSpPr>
            <a:spLocks noGrp="1"/>
          </p:cNvSpPr>
          <p:nvPr>
            <p:ph sz="quarter" idx="34"/>
          </p:nvPr>
        </p:nvSpPr>
        <p:spPr/>
        <p:txBody>
          <a:bodyPr>
            <a:normAutofit/>
          </a:bodyPr>
          <a:lstStyle/>
          <a:p>
            <a:r>
              <a:rPr lang="en-US" dirty="0"/>
              <a:t>Create “create” route, and function:</a:t>
            </a:r>
          </a:p>
          <a:p>
            <a:pPr lvl="1"/>
            <a:r>
              <a:rPr lang="en-US" b="1" dirty="0"/>
              <a:t>lib/routes.js</a:t>
            </a:r>
          </a:p>
          <a:p>
            <a:pPr lvl="1"/>
            <a:endParaRPr lang="en-US" b="1" dirty="0"/>
          </a:p>
          <a:p>
            <a:pPr lvl="1"/>
            <a:endParaRPr lang="en-US" b="1" dirty="0"/>
          </a:p>
          <a:p>
            <a:pPr lvl="1"/>
            <a:r>
              <a:rPr lang="en-US" b="1" dirty="0"/>
              <a:t>lib/controllers/note.js</a:t>
            </a:r>
          </a:p>
          <a:p>
            <a:endParaRPr lang="en-US" b="1" dirty="0"/>
          </a:p>
          <a:p>
            <a:endParaRPr lang="en-US" b="1" dirty="0"/>
          </a:p>
          <a:p>
            <a:endParaRPr lang="en-US" b="1" dirty="0"/>
          </a:p>
          <a:p>
            <a:endParaRPr lang="en-US" b="1" dirty="0"/>
          </a:p>
          <a:p>
            <a:pPr marL="0" indent="0">
              <a:buNone/>
            </a:pPr>
            <a:endParaRPr lang="en-US" dirty="0"/>
          </a:p>
        </p:txBody>
      </p:sp>
      <p:sp>
        <p:nvSpPr>
          <p:cNvPr id="4" name="Rectangle 1">
            <a:extLst>
              <a:ext uri="{FF2B5EF4-FFF2-40B4-BE49-F238E27FC236}">
                <a16:creationId xmlns:a16="http://schemas.microsoft.com/office/drawing/2014/main" id="{819ADEE8-FBFD-42E0-A040-A28765E50052}"/>
              </a:ext>
            </a:extLst>
          </p:cNvPr>
          <p:cNvSpPr>
            <a:spLocks noChangeArrowheads="1"/>
          </p:cNvSpPr>
          <p:nvPr/>
        </p:nvSpPr>
        <p:spPr bwMode="auto">
          <a:xfrm>
            <a:off x="1631372" y="2216820"/>
            <a:ext cx="4052455" cy="55399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F8F8F2"/>
                </a:solidFill>
                <a:effectLst/>
                <a:latin typeface="JetBrains Mono"/>
              </a:rPr>
              <a:t>router.post(</a:t>
            </a:r>
            <a:r>
              <a:rPr kumimoji="0" lang="en-US" altLang="en-US" sz="1000" b="0" i="0" u="none" strike="noStrike" cap="none" normalizeH="0" baseline="0">
                <a:ln>
                  <a:noFill/>
                </a:ln>
                <a:solidFill>
                  <a:srgbClr val="F1FA8C"/>
                </a:solidFill>
                <a:effectLst/>
                <a:latin typeface="JetBrains Mono"/>
              </a:rPr>
              <a:t>'/create'</a:t>
            </a:r>
            <a:r>
              <a:rPr kumimoji="0" lang="en-US" altLang="en-US" sz="1000" b="0" i="0" u="none" strike="noStrike" cap="none" normalizeH="0" baseline="0">
                <a:ln>
                  <a:noFill/>
                </a:ln>
                <a:solidFill>
                  <a:srgbClr val="F8F8F2"/>
                </a:solidFill>
                <a:effectLst/>
                <a:latin typeface="JetBrains Mono"/>
              </a:rPr>
              <a:t>, (</a:t>
            </a:r>
            <a:r>
              <a:rPr kumimoji="0" lang="en-US" altLang="en-US" sz="1000" b="0" i="1" u="none" strike="noStrike" cap="none" normalizeH="0" baseline="0">
                <a:ln>
                  <a:noFill/>
                </a:ln>
                <a:solidFill>
                  <a:srgbClr val="FFB86C"/>
                </a:solidFill>
                <a:effectLst/>
                <a:latin typeface="JetBrains Mono"/>
              </a:rPr>
              <a:t>req</a:t>
            </a:r>
            <a:r>
              <a:rPr kumimoji="0" lang="en-US" altLang="en-US" sz="1000" b="0" i="0" u="none" strike="noStrike" cap="none" normalizeH="0" baseline="0">
                <a:ln>
                  <a:noFill/>
                </a:ln>
                <a:solidFill>
                  <a:srgbClr val="F8F8F2"/>
                </a:solidFill>
                <a:effectLst/>
                <a:latin typeface="JetBrains Mono"/>
              </a:rPr>
              <a:t>, </a:t>
            </a:r>
            <a:r>
              <a:rPr kumimoji="0" lang="en-US" altLang="en-US" sz="1000" b="0" i="1" u="none" strike="noStrike" cap="none" normalizeH="0" baseline="0">
                <a:ln>
                  <a:noFill/>
                </a:ln>
                <a:solidFill>
                  <a:srgbClr val="FFB86C"/>
                </a:solidFill>
                <a:effectLst/>
                <a:latin typeface="JetBrains Mono"/>
              </a:rPr>
              <a:t>res</a:t>
            </a:r>
            <a:r>
              <a:rPr kumimoji="0" lang="en-US" altLang="en-US" sz="1000" b="0" i="0" u="none" strike="noStrike" cap="none" normalizeH="0" baseline="0">
                <a:ln>
                  <a:noFill/>
                </a:ln>
                <a:solidFill>
                  <a:srgbClr val="F8F8F2"/>
                </a:solidFill>
                <a:effectLst/>
                <a:latin typeface="JetBrains Mono"/>
              </a:rPr>
              <a:t>) </a:t>
            </a:r>
            <a:r>
              <a:rPr kumimoji="0" lang="en-US" altLang="en-US" sz="1000" b="0" i="0" u="none" strike="noStrike" cap="none" normalizeH="0" baseline="0">
                <a:ln>
                  <a:noFill/>
                </a:ln>
                <a:solidFill>
                  <a:srgbClr val="FF79C6"/>
                </a:solidFill>
                <a:effectLst/>
                <a:latin typeface="JetBrains Mono"/>
              </a:rPr>
              <a:t>=&gt; </a:t>
            </a:r>
            <a:r>
              <a:rPr kumimoji="0" lang="en-US" altLang="en-US" sz="1000" b="0" i="0" u="none" strike="noStrike" cap="none" normalizeH="0" baseline="0">
                <a:ln>
                  <a:noFill/>
                </a:ln>
                <a:solidFill>
                  <a:srgbClr val="F8F8F2"/>
                </a:solidFill>
                <a:effectLst/>
                <a:latin typeface="JetBrains Mono"/>
              </a:rPr>
              <a: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    Note.</a:t>
            </a:r>
            <a:r>
              <a:rPr kumimoji="0" lang="en-US" altLang="en-US" sz="1000" b="0" i="0" u="none" strike="noStrike" cap="none" normalizeH="0" baseline="0">
                <a:ln>
                  <a:noFill/>
                </a:ln>
                <a:solidFill>
                  <a:srgbClr val="50FA7B"/>
                </a:solidFill>
                <a:effectLst/>
                <a:latin typeface="JetBrains Mono"/>
              </a:rPr>
              <a:t>create</a:t>
            </a:r>
            <a:r>
              <a:rPr kumimoji="0" lang="en-US" altLang="en-US" sz="1000" b="0" i="0" u="none" strike="noStrike" cap="none" normalizeH="0" baseline="0">
                <a:ln>
                  <a:noFill/>
                </a:ln>
                <a:solidFill>
                  <a:srgbClr val="F8F8F2"/>
                </a:solidFill>
                <a:effectLst/>
                <a:latin typeface="JetBrains Mono"/>
              </a:rPr>
              <a:t>(</a:t>
            </a:r>
            <a:r>
              <a:rPr kumimoji="0" lang="en-US" altLang="en-US" sz="1000" b="0" i="1" u="none" strike="noStrike" cap="none" normalizeH="0" baseline="0">
                <a:ln>
                  <a:noFill/>
                </a:ln>
                <a:solidFill>
                  <a:srgbClr val="FFB86C"/>
                </a:solidFill>
                <a:effectLst/>
                <a:latin typeface="JetBrains Mono"/>
              </a:rPr>
              <a:t>req</a:t>
            </a:r>
            <a:r>
              <a:rPr kumimoji="0" lang="en-US" altLang="en-US" sz="1000" b="0" i="0" u="none" strike="noStrike" cap="none" normalizeH="0" baseline="0">
                <a:ln>
                  <a:noFill/>
                </a:ln>
                <a:solidFill>
                  <a:srgbClr val="F8F8F2"/>
                </a:solidFill>
                <a:effectLst/>
                <a:latin typeface="JetBrains Mono"/>
              </a:rPr>
              <a:t>, </a:t>
            </a:r>
            <a:r>
              <a:rPr kumimoji="0" lang="en-US" altLang="en-US" sz="1000" b="0" i="1" u="none" strike="noStrike" cap="none" normalizeH="0" baseline="0">
                <a:ln>
                  <a:noFill/>
                </a:ln>
                <a:solidFill>
                  <a:srgbClr val="FFB86C"/>
                </a:solidFill>
                <a:effectLst/>
                <a:latin typeface="JetBrains Mono"/>
              </a:rPr>
              <a:t>res</a:t>
            </a:r>
            <a:r>
              <a:rPr kumimoji="0" lang="en-US" altLang="en-US" sz="1000" b="0" i="0" u="none" strike="noStrike" cap="none" normalizeH="0" baseline="0">
                <a:ln>
                  <a:noFill/>
                </a:ln>
                <a:solidFill>
                  <a:srgbClr val="F8F8F2"/>
                </a:solidFill>
                <a:effectLst/>
                <a:latin typeface="JetBrains Mono"/>
              </a:rPr>
              <a:t>);</a:t>
            </a:r>
            <a:br>
              <a:rPr kumimoji="0" lang="en-US" altLang="en-US" sz="1000" b="0" i="0" u="none" strike="noStrike" cap="none" normalizeH="0" baseline="0">
                <a:ln>
                  <a:noFill/>
                </a:ln>
                <a:solidFill>
                  <a:srgbClr val="F8F8F2"/>
                </a:solidFill>
                <a:effectLst/>
                <a:latin typeface="JetBrains Mono"/>
              </a:rPr>
            </a:br>
            <a:r>
              <a:rPr kumimoji="0" lang="en-US" altLang="en-US" sz="1000" b="0" i="0" u="none" strike="noStrike" cap="none" normalizeH="0" baseline="0">
                <a:ln>
                  <a:noFill/>
                </a:ln>
                <a:solidFill>
                  <a:srgbClr val="F8F8F2"/>
                </a:solidFill>
                <a:effectLst/>
                <a:latin typeface="JetBrains Mono"/>
              </a:rPr>
              <a:t>});</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7F642131-3961-44A5-A998-1E3135156B69}"/>
              </a:ext>
            </a:extLst>
          </p:cNvPr>
          <p:cNvSpPr>
            <a:spLocks noChangeArrowheads="1"/>
          </p:cNvSpPr>
          <p:nvPr/>
        </p:nvSpPr>
        <p:spPr bwMode="auto">
          <a:xfrm>
            <a:off x="1631371" y="3429000"/>
            <a:ext cx="4052455" cy="161582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50FA7B"/>
                </a:solidFill>
                <a:effectLst/>
                <a:latin typeface="JetBrains Mono"/>
              </a:rPr>
              <a:t>create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req</a:t>
            </a: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res</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const </a:t>
            </a:r>
            <a:r>
              <a:rPr kumimoji="0" lang="en-US" altLang="en-US" sz="900" b="0" i="0" u="none" strike="noStrike" cap="none" normalizeH="0" baseline="0">
                <a:ln>
                  <a:noFill/>
                </a:ln>
                <a:solidFill>
                  <a:srgbClr val="F8F8F2"/>
                </a:solidFill>
                <a:effectLst/>
                <a:latin typeface="JetBrains Mono"/>
              </a:rPr>
              <a:t>newNote </a:t>
            </a:r>
            <a:r>
              <a:rPr kumimoji="0" lang="en-US" altLang="en-US" sz="900" b="0" i="0" u="none" strike="noStrike" cap="none" normalizeH="0" baseline="0">
                <a:ln>
                  <a:noFill/>
                </a:ln>
                <a:solidFill>
                  <a:srgbClr val="FF79C6"/>
                </a:solidFill>
                <a:effectLst/>
                <a:latin typeface="JetBrains Mono"/>
              </a:rPr>
              <a:t>= new </a:t>
            </a:r>
            <a:r>
              <a:rPr kumimoji="0" lang="en-US" altLang="en-US" sz="900" b="0" i="0" u="none" strike="noStrike" cap="none" normalizeH="0" baseline="0">
                <a:ln>
                  <a:noFill/>
                </a:ln>
                <a:solidFill>
                  <a:srgbClr val="F8F8F2"/>
                </a:solidFill>
                <a:effectLst/>
                <a:latin typeface="JetBrains Mono"/>
              </a:rPr>
              <a:t>Note(</a:t>
            </a:r>
            <a:r>
              <a:rPr kumimoji="0" lang="en-US" altLang="en-US" sz="900" b="0" i="1" u="none" strike="noStrike" cap="none" normalizeH="0" baseline="0">
                <a:ln>
                  <a:noFill/>
                </a:ln>
                <a:solidFill>
                  <a:srgbClr val="FFB86C"/>
                </a:solidFill>
                <a:effectLst/>
                <a:latin typeface="JetBrains Mono"/>
              </a:rPr>
              <a:t>req</a:t>
            </a:r>
            <a:r>
              <a:rPr kumimoji="0" lang="en-US" altLang="en-US" sz="900" b="0" i="0" u="none" strike="noStrike" cap="none" normalizeH="0" baseline="0">
                <a:ln>
                  <a:noFill/>
                </a:ln>
                <a:solidFill>
                  <a:srgbClr val="F8F8F2"/>
                </a:solidFill>
                <a:effectLst/>
                <a:latin typeface="JetBrains Mono"/>
              </a:rPr>
              <a:t>.body);</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8BE9FD"/>
                </a:solidFill>
                <a:effectLst/>
                <a:latin typeface="JetBrains Mono"/>
              </a:rPr>
              <a:t>console</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log</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req</a:t>
            </a:r>
            <a:r>
              <a:rPr kumimoji="0" lang="en-US" altLang="en-US" sz="900" b="0" i="0" u="none" strike="noStrike" cap="none" normalizeH="0" baseline="0">
                <a:ln>
                  <a:noFill/>
                </a:ln>
                <a:solidFill>
                  <a:srgbClr val="F8F8F2"/>
                </a:solidFill>
                <a:effectLst/>
                <a:latin typeface="JetBrains Mono"/>
              </a:rPr>
              <a:t>.body);</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newNote.</a:t>
            </a:r>
            <a:r>
              <a:rPr kumimoji="0" lang="en-US" altLang="en-US" sz="900" b="0" i="0" u="none" strike="noStrike" cap="none" normalizeH="0" baseline="0">
                <a:ln>
                  <a:noFill/>
                </a:ln>
                <a:solidFill>
                  <a:srgbClr val="50FA7B"/>
                </a:solidFill>
                <a:effectLst/>
                <a:latin typeface="JetBrains Mono"/>
              </a:rPr>
              <a:t>save</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FFB86C"/>
                </a:solidFill>
                <a:effectLst/>
                <a:latin typeface="JetBrains Mono"/>
              </a:rPr>
              <a:t>err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res</a:t>
            </a:r>
            <a:r>
              <a:rPr kumimoji="0" lang="en-US" altLang="en-US" sz="900" b="0" i="0" u="none" strike="noStrike" cap="none" normalizeH="0" baseline="0">
                <a:ln>
                  <a:noFill/>
                </a:ln>
                <a:solidFill>
                  <a:srgbClr val="F8F8F2"/>
                </a:solidFill>
                <a:effectLst/>
                <a:latin typeface="JetBrains Mono"/>
              </a:rPr>
              <a:t>.status(</a:t>
            </a:r>
            <a:r>
              <a:rPr kumimoji="0" lang="en-US" altLang="en-US" sz="900" b="0" i="0" u="none" strike="noStrike" cap="none" normalizeH="0" baseline="0">
                <a:ln>
                  <a:noFill/>
                </a:ln>
                <a:solidFill>
                  <a:srgbClr val="BD93F9"/>
                </a:solidFill>
                <a:effectLst/>
                <a:latin typeface="JetBrains Mono"/>
              </a:rPr>
              <a:t>400</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50FA7B"/>
                </a:solidFill>
                <a:effectLst/>
                <a:latin typeface="JetBrains Mono"/>
              </a:rPr>
              <a:t>send</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1FA8C"/>
                </a:solidFill>
                <a:effectLst/>
                <a:latin typeface="JetBrains Mono"/>
              </a:rPr>
              <a:t>'Unable to save note to database'</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 </a:t>
            </a:r>
            <a:r>
              <a:rPr kumimoji="0" lang="en-US" altLang="en-US" sz="900" b="0" i="0" u="none" strike="noStrike" cap="none" normalizeH="0" baseline="0">
                <a:ln>
                  <a:noFill/>
                </a:ln>
                <a:solidFill>
                  <a:srgbClr val="FF79C6"/>
                </a:solidFill>
                <a:effectLst/>
                <a:latin typeface="JetBrains Mono"/>
              </a:rPr>
              <a:t>else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FFB86C"/>
                </a:solidFill>
                <a:effectLst/>
                <a:latin typeface="JetBrains Mono"/>
              </a:rPr>
              <a:t>res</a:t>
            </a:r>
            <a:r>
              <a:rPr kumimoji="0" lang="en-US" altLang="en-US" sz="900" b="0" i="0" u="none" strike="noStrike" cap="none" normalizeH="0" baseline="0">
                <a:ln>
                  <a:noFill/>
                </a:ln>
                <a:solidFill>
                  <a:srgbClr val="F8F8F2"/>
                </a:solidFill>
                <a:effectLst/>
                <a:latin typeface="JetBrains Mono"/>
              </a:rPr>
              <a:t>.redirect(</a:t>
            </a:r>
            <a:r>
              <a:rPr kumimoji="0" lang="en-US" altLang="en-US" sz="900" b="0" i="0" u="none" strike="noStrike" cap="none" normalizeH="0" baseline="0">
                <a:ln>
                  <a:noFill/>
                </a:ln>
                <a:solidFill>
                  <a:srgbClr val="F1FA8C"/>
                </a:solidFill>
                <a:effectLst/>
                <a:latin typeface="JetBrains Mono"/>
              </a:rPr>
              <a:t>'/list'</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5462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8BAE23-7C66-4571-89BA-AF765D873387}"/>
              </a:ext>
            </a:extLst>
          </p:cNvPr>
          <p:cNvSpPr>
            <a:spLocks noGrp="1"/>
          </p:cNvSpPr>
          <p:nvPr>
            <p:ph sz="quarter" idx="34"/>
          </p:nvPr>
        </p:nvSpPr>
        <p:spPr/>
        <p:txBody>
          <a:bodyPr/>
          <a:lstStyle/>
          <a:p>
            <a:r>
              <a:rPr lang="vi-VN" dirty="0"/>
              <a:t>Create </a:t>
            </a:r>
            <a:r>
              <a:rPr lang="vi-VN" b="1" dirty="0"/>
              <a:t>Dockerfile</a:t>
            </a:r>
          </a:p>
          <a:p>
            <a:endParaRPr lang="vi-VN" b="1" dirty="0"/>
          </a:p>
          <a:p>
            <a:endParaRPr lang="vi-VN" dirty="0"/>
          </a:p>
          <a:p>
            <a:endParaRPr lang="vi-VN" dirty="0"/>
          </a:p>
        </p:txBody>
      </p:sp>
      <p:sp>
        <p:nvSpPr>
          <p:cNvPr id="5" name="Title 4">
            <a:extLst>
              <a:ext uri="{FF2B5EF4-FFF2-40B4-BE49-F238E27FC236}">
                <a16:creationId xmlns:a16="http://schemas.microsoft.com/office/drawing/2014/main" id="{74E0A8F9-9E19-49A2-9270-DCF24EBE81A9}"/>
              </a:ext>
            </a:extLst>
          </p:cNvPr>
          <p:cNvSpPr>
            <a:spLocks noGrp="1"/>
          </p:cNvSpPr>
          <p:nvPr>
            <p:ph type="title"/>
          </p:nvPr>
        </p:nvSpPr>
        <p:spPr/>
        <p:txBody>
          <a:bodyPr/>
          <a:lstStyle/>
          <a:p>
            <a:r>
              <a:rPr lang="vi-VN" dirty="0"/>
              <a:t>Docker-compose</a:t>
            </a:r>
            <a:endParaRPr lang="en-US" dirty="0"/>
          </a:p>
        </p:txBody>
      </p:sp>
      <p:sp>
        <p:nvSpPr>
          <p:cNvPr id="2" name="Rectangle 1">
            <a:extLst>
              <a:ext uri="{FF2B5EF4-FFF2-40B4-BE49-F238E27FC236}">
                <a16:creationId xmlns:a16="http://schemas.microsoft.com/office/drawing/2014/main" id="{35BD1B99-BE55-437A-9AF2-B47A6BECC480}"/>
              </a:ext>
            </a:extLst>
          </p:cNvPr>
          <p:cNvSpPr>
            <a:spLocks noChangeArrowheads="1"/>
          </p:cNvSpPr>
          <p:nvPr/>
        </p:nvSpPr>
        <p:spPr bwMode="auto">
          <a:xfrm>
            <a:off x="1163782" y="1821196"/>
            <a:ext cx="9673936" cy="286232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FROM </a:t>
            </a:r>
            <a:r>
              <a:rPr kumimoji="0" lang="en-US" altLang="en-US" sz="1200" b="0" i="0" u="none" strike="noStrike" cap="none" normalizeH="0" baseline="0">
                <a:ln>
                  <a:noFill/>
                </a:ln>
                <a:solidFill>
                  <a:srgbClr val="F8F8F2"/>
                </a:solidFill>
                <a:effectLst/>
                <a:latin typeface="JetBrains Mono"/>
              </a:rPr>
              <a:t>node:12-alpine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RUN </a:t>
            </a:r>
            <a:r>
              <a:rPr kumimoji="0" lang="en-US" altLang="en-US" sz="1200" b="0" i="0" u="none" strike="noStrike" cap="none" normalizeH="0" baseline="0">
                <a:ln>
                  <a:noFill/>
                </a:ln>
                <a:solidFill>
                  <a:srgbClr val="F8F8F2"/>
                </a:solidFill>
                <a:effectLst/>
                <a:latin typeface="JetBrains Mono"/>
              </a:rPr>
              <a:t>mkdir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p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home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node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app</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node_modules </a:t>
            </a:r>
            <a:r>
              <a:rPr kumimoji="0" lang="en-US" altLang="en-US" sz="1200" b="0" i="0" u="none" strike="noStrike" cap="none" normalizeH="0" baseline="0">
                <a:ln>
                  <a:noFill/>
                </a:ln>
                <a:solidFill>
                  <a:srgbClr val="FF79C6"/>
                </a:solidFill>
                <a:effectLst/>
                <a:latin typeface="JetBrains Mono"/>
              </a:rPr>
              <a:t>&amp;&amp; </a:t>
            </a:r>
            <a:r>
              <a:rPr kumimoji="0" lang="en-US" altLang="en-US" sz="1200" b="0" i="0" u="none" strike="noStrike" cap="none" normalizeH="0" baseline="0">
                <a:ln>
                  <a:noFill/>
                </a:ln>
                <a:solidFill>
                  <a:srgbClr val="F8F8F2"/>
                </a:solidFill>
                <a:effectLst/>
                <a:latin typeface="JetBrains Mono"/>
              </a:rPr>
              <a:t>chown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R node:node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home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node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app</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WORKDIR /</a:t>
            </a:r>
            <a:r>
              <a:rPr kumimoji="0" lang="en-US" altLang="en-US" sz="1200" b="0" i="0" u="none" strike="noStrike" cap="none" normalizeH="0" baseline="0">
                <a:ln>
                  <a:noFill/>
                </a:ln>
                <a:solidFill>
                  <a:srgbClr val="F8F8F2"/>
                </a:solidFill>
                <a:effectLst/>
                <a:latin typeface="JetBrains Mono"/>
              </a:rPr>
              <a:t>home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node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app</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COPY </a:t>
            </a:r>
            <a:r>
              <a:rPr kumimoji="0" lang="en-US" altLang="en-US" sz="1200" b="0" i="0" u="none" strike="noStrike" cap="none" normalizeH="0" baseline="0">
                <a:ln>
                  <a:noFill/>
                </a:ln>
                <a:solidFill>
                  <a:srgbClr val="F8F8F2"/>
                </a:solidFill>
                <a:effectLst/>
                <a:latin typeface="JetBrains Mono"/>
              </a:rPr>
              <a:t>package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.json .</a:t>
            </a:r>
            <a:r>
              <a:rPr kumimoji="0" lang="en-US" altLang="en-US" sz="1200" b="0" i="0" u="none" strike="noStrike" cap="none" normalizeH="0" baseline="0">
                <a:ln>
                  <a:noFill/>
                </a:ln>
                <a:solidFill>
                  <a:srgbClr val="FF79C6"/>
                </a:solidFill>
                <a:effectLst/>
                <a:latin typeface="JetBrains Mono"/>
              </a:rPr>
              <a:t>/</a:t>
            </a:r>
            <a:br>
              <a:rPr kumimoji="0" lang="en-US" altLang="en-US" sz="1200" b="0" i="0" u="none" strike="noStrike" cap="none" normalizeH="0" baseline="0">
                <a:ln>
                  <a:noFill/>
                </a:ln>
                <a:solidFill>
                  <a:srgbClr val="FF79C6"/>
                </a:solidFill>
                <a:effectLst/>
                <a:latin typeface="JetBrains Mono"/>
              </a:rPr>
            </a:br>
            <a:r>
              <a:rPr kumimoji="0" lang="en-US" altLang="en-US" sz="1200" b="0" i="1" u="none" strike="noStrike" cap="none" normalizeH="0" baseline="0">
                <a:ln>
                  <a:noFill/>
                </a:ln>
                <a:solidFill>
                  <a:srgbClr val="6272A4"/>
                </a:solidFill>
                <a:effectLst/>
                <a:latin typeface="JetBrains Mono"/>
              </a:rPr>
              <a:t># COPY wait-for.sh /wait-for.sh</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RUN </a:t>
            </a:r>
            <a:r>
              <a:rPr kumimoji="0" lang="en-US" altLang="en-US" sz="1200" b="0" i="0" u="none" strike="noStrike" cap="none" normalizeH="0" baseline="0">
                <a:ln>
                  <a:noFill/>
                </a:ln>
                <a:solidFill>
                  <a:srgbClr val="F8F8F2"/>
                </a:solidFill>
                <a:effectLst/>
                <a:latin typeface="JetBrains Mono"/>
              </a:rPr>
              <a:t>wget https:</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raw.githubusercontent.com</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eficode</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wait-for</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master</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wait-for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O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wait-for.sh</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RUN </a:t>
            </a:r>
            <a:r>
              <a:rPr kumimoji="0" lang="en-US" altLang="en-US" sz="1200" b="0" i="0" u="none" strike="noStrike" cap="none" normalizeH="0" baseline="0">
                <a:ln>
                  <a:noFill/>
                </a:ln>
                <a:solidFill>
                  <a:srgbClr val="F8F8F2"/>
                </a:solidFill>
                <a:effectLst/>
                <a:latin typeface="JetBrains Mono"/>
              </a:rPr>
              <a:t>chmod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x </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wait-for.sh</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USER </a:t>
            </a:r>
            <a:r>
              <a:rPr kumimoji="0" lang="en-US" altLang="en-US" sz="1200" b="0" i="0" u="none" strike="noStrike" cap="none" normalizeH="0" baseline="0">
                <a:ln>
                  <a:noFill/>
                </a:ln>
                <a:solidFill>
                  <a:srgbClr val="F8F8F2"/>
                </a:solidFill>
                <a:effectLst/>
                <a:latin typeface="JetBrains Mono"/>
              </a:rPr>
              <a:t>node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RUN </a:t>
            </a:r>
            <a:r>
              <a:rPr kumimoji="0" lang="en-US" altLang="en-US" sz="1200" b="0" i="0" u="none" strike="noStrike" cap="none" normalizeH="0" baseline="0">
                <a:ln>
                  <a:noFill/>
                </a:ln>
                <a:solidFill>
                  <a:srgbClr val="F8F8F2"/>
                </a:solidFill>
                <a:effectLst/>
                <a:latin typeface="JetBrains Mono"/>
              </a:rPr>
              <a:t>npm install</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COPY --</a:t>
            </a:r>
            <a:r>
              <a:rPr kumimoji="0" lang="en-US" altLang="en-US" sz="1200" b="0" i="0" u="none" strike="noStrike" cap="none" normalizeH="0" baseline="0">
                <a:ln>
                  <a:noFill/>
                </a:ln>
                <a:solidFill>
                  <a:srgbClr val="F8F8F2"/>
                </a:solidFill>
                <a:effectLst/>
                <a:latin typeface="JetBrains Mono"/>
              </a:rPr>
              <a:t>chown=node:node .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EXPOSE </a:t>
            </a:r>
            <a:r>
              <a:rPr kumimoji="0" lang="en-US" altLang="en-US" sz="1200" b="0" i="0" u="none" strike="noStrike" cap="none" normalizeH="0" baseline="0">
                <a:ln>
                  <a:noFill/>
                </a:ln>
                <a:solidFill>
                  <a:srgbClr val="BD93F9"/>
                </a:solidFill>
                <a:effectLst/>
                <a:latin typeface="JetBrains Mono"/>
              </a:rPr>
              <a:t>3000</a:t>
            </a:r>
            <a:br>
              <a:rPr kumimoji="0" lang="en-US" altLang="en-US" sz="1200" b="0" i="0" u="none" strike="noStrike" cap="none" normalizeH="0" baseline="0">
                <a:ln>
                  <a:noFill/>
                </a:ln>
                <a:solidFill>
                  <a:srgbClr val="BD93F9"/>
                </a:solidFill>
                <a:effectLst/>
                <a:latin typeface="JetBrains Mono"/>
              </a:rPr>
            </a:br>
            <a:r>
              <a:rPr kumimoji="0" lang="en-US" altLang="en-US" sz="1200" b="0" i="0" u="none" strike="noStrike" cap="none" normalizeH="0" baseline="0">
                <a:ln>
                  <a:noFill/>
                </a:ln>
                <a:solidFill>
                  <a:srgbClr val="FF79C6"/>
                </a:solidFill>
                <a:effectLst/>
                <a:latin typeface="JetBrains Mono"/>
              </a:rPr>
              <a:t>CMD </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"node"</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1FA8C"/>
                </a:solidFill>
                <a:effectLst/>
                <a:latin typeface="JetBrains Mono"/>
              </a:rPr>
              <a:t>"app.js" </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48531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8BAE23-7C66-4571-89BA-AF765D873387}"/>
              </a:ext>
            </a:extLst>
          </p:cNvPr>
          <p:cNvSpPr>
            <a:spLocks noGrp="1"/>
          </p:cNvSpPr>
          <p:nvPr>
            <p:ph sz="quarter" idx="34"/>
          </p:nvPr>
        </p:nvSpPr>
        <p:spPr/>
        <p:txBody>
          <a:bodyPr>
            <a:normAutofit lnSpcReduction="10000"/>
          </a:bodyPr>
          <a:lstStyle/>
          <a:p>
            <a:r>
              <a:rPr lang="vi-VN" dirty="0"/>
              <a:t>Create </a:t>
            </a:r>
            <a:r>
              <a:rPr lang="vi-VN" b="1" dirty="0"/>
              <a:t>docker-compose.yml</a:t>
            </a:r>
          </a:p>
          <a:p>
            <a:endParaRPr lang="vi-VN" b="1" dirty="0"/>
          </a:p>
          <a:p>
            <a:endParaRPr lang="vi-VN" b="1" dirty="0"/>
          </a:p>
          <a:p>
            <a:endParaRPr lang="vi-VN" b="1" dirty="0"/>
          </a:p>
          <a:p>
            <a:endParaRPr lang="vi-VN" b="1" dirty="0"/>
          </a:p>
          <a:p>
            <a:endParaRPr lang="vi-VN" b="1" dirty="0"/>
          </a:p>
          <a:p>
            <a:endParaRPr lang="vi-VN" b="1" dirty="0"/>
          </a:p>
          <a:p>
            <a:endParaRPr lang="vi-VN" b="1" dirty="0"/>
          </a:p>
          <a:p>
            <a:endParaRPr lang="vi-VN" b="1" dirty="0"/>
          </a:p>
          <a:p>
            <a:r>
              <a:rPr lang="vi-VN" dirty="0"/>
              <a:t>Test with:</a:t>
            </a:r>
            <a:r>
              <a:rPr lang="vi-VN" b="1" dirty="0"/>
              <a:t> docker-compose up</a:t>
            </a:r>
            <a:endParaRPr lang="en-US" b="1" dirty="0"/>
          </a:p>
          <a:p>
            <a:endParaRPr lang="vi-VN" b="1" dirty="0"/>
          </a:p>
          <a:p>
            <a:endParaRPr lang="vi-VN" b="1" dirty="0"/>
          </a:p>
          <a:p>
            <a:endParaRPr lang="vi-VN" dirty="0"/>
          </a:p>
          <a:p>
            <a:endParaRPr lang="vi-VN" dirty="0"/>
          </a:p>
        </p:txBody>
      </p:sp>
      <p:sp>
        <p:nvSpPr>
          <p:cNvPr id="5" name="Title 4">
            <a:extLst>
              <a:ext uri="{FF2B5EF4-FFF2-40B4-BE49-F238E27FC236}">
                <a16:creationId xmlns:a16="http://schemas.microsoft.com/office/drawing/2014/main" id="{74E0A8F9-9E19-49A2-9270-DCF24EBE81A9}"/>
              </a:ext>
            </a:extLst>
          </p:cNvPr>
          <p:cNvSpPr>
            <a:spLocks noGrp="1"/>
          </p:cNvSpPr>
          <p:nvPr>
            <p:ph type="title"/>
          </p:nvPr>
        </p:nvSpPr>
        <p:spPr/>
        <p:txBody>
          <a:bodyPr/>
          <a:lstStyle/>
          <a:p>
            <a:r>
              <a:rPr lang="vi-VN" dirty="0"/>
              <a:t>Docker-compose (2)</a:t>
            </a:r>
            <a:endParaRPr lang="en-US" dirty="0"/>
          </a:p>
        </p:txBody>
      </p:sp>
      <p:sp>
        <p:nvSpPr>
          <p:cNvPr id="2" name="Rectangle 1">
            <a:extLst>
              <a:ext uri="{FF2B5EF4-FFF2-40B4-BE49-F238E27FC236}">
                <a16:creationId xmlns:a16="http://schemas.microsoft.com/office/drawing/2014/main" id="{3ECC469D-28F0-49E3-A96E-463D5677C744}"/>
              </a:ext>
            </a:extLst>
          </p:cNvPr>
          <p:cNvSpPr>
            <a:spLocks noChangeArrowheads="1"/>
          </p:cNvSpPr>
          <p:nvPr/>
        </p:nvSpPr>
        <p:spPr bwMode="auto">
          <a:xfrm>
            <a:off x="1205345" y="1855772"/>
            <a:ext cx="4488873" cy="36933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8BE9FD"/>
                </a:solidFill>
                <a:effectLst/>
                <a:latin typeface="JetBrains Mono"/>
              </a:rPr>
              <a:t>version</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'3'</a:t>
            </a:r>
            <a:br>
              <a:rPr kumimoji="0" lang="en-US" altLang="en-US" sz="900" b="0" i="0" u="none" strike="noStrike" cap="none" normalizeH="0" baseline="0" dirty="0">
                <a:ln>
                  <a:noFill/>
                </a:ln>
                <a:solidFill>
                  <a:srgbClr val="F1FA8C"/>
                </a:solidFill>
                <a:effectLst/>
                <a:latin typeface="JetBrains Mono"/>
              </a:rPr>
            </a:b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8BE9FD"/>
                </a:solidFill>
                <a:effectLst/>
                <a:latin typeface="JetBrains Mono"/>
              </a:rPr>
              <a:t>services</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8BE9FD"/>
                </a:solidFill>
                <a:effectLst/>
                <a:latin typeface="JetBrains Mono"/>
              </a:rPr>
              <a:t>nodejs</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build</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context</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8BE9FD"/>
                </a:solidFill>
                <a:effectLst/>
                <a:latin typeface="JetBrains Mono"/>
              </a:rPr>
              <a:t>dockerfile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Dockerfile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image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808080"/>
                </a:solidFill>
                <a:effectLst/>
                <a:latin typeface="JetBrains Mono"/>
              </a:rPr>
              <a:t>nodejs</a:t>
            </a:r>
            <a:br>
              <a:rPr kumimoji="0" lang="en-US" altLang="en-US" sz="900" b="0" i="0" u="none" strike="noStrike" cap="none" normalizeH="0" baseline="0" dirty="0">
                <a:ln>
                  <a:noFill/>
                </a:ln>
                <a:solidFill>
                  <a:srgbClr val="808080"/>
                </a:solidFill>
                <a:effectLst/>
                <a:latin typeface="JetBrains Mono"/>
              </a:rPr>
            </a:br>
            <a:r>
              <a:rPr kumimoji="0" lang="en-US" altLang="en-US" sz="900" b="0" i="0" u="none" strike="noStrike" cap="none" normalizeH="0" baseline="0" dirty="0">
                <a:ln>
                  <a:noFill/>
                </a:ln>
                <a:solidFill>
                  <a:srgbClr val="808080"/>
                </a:solidFill>
                <a:effectLst/>
                <a:latin typeface="JetBrains Mono"/>
              </a:rPr>
              <a:t>    </a:t>
            </a:r>
            <a:r>
              <a:rPr kumimoji="0" lang="en-US" altLang="en-US" sz="900" b="0" i="0" u="none" strike="noStrike" cap="none" normalizeH="0" baseline="0" dirty="0" err="1">
                <a:ln>
                  <a:noFill/>
                </a:ln>
                <a:solidFill>
                  <a:srgbClr val="8BE9FD"/>
                </a:solidFill>
                <a:effectLst/>
                <a:latin typeface="JetBrains Mono"/>
              </a:rPr>
              <a:t>container_name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nodejs</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restart</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unless-stopped</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8BE9FD"/>
                </a:solidFill>
                <a:effectLst/>
                <a:latin typeface="JetBrains Mono"/>
              </a:rPr>
              <a:t>env_file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.env</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environment</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 </a:t>
            </a:r>
            <a:r>
              <a:rPr kumimoji="0" lang="en-US" altLang="en-US" sz="900" b="0" i="0" u="none" strike="noStrike" cap="none" normalizeH="0" baseline="0" dirty="0">
                <a:ln>
                  <a:noFill/>
                </a:ln>
                <a:solidFill>
                  <a:srgbClr val="F8F8F2"/>
                </a:solidFill>
                <a:effectLst/>
                <a:latin typeface="JetBrains Mono"/>
              </a:rPr>
              <a:t>MONGO_USERNAME=$MONGO_USERNAME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MONGO_PASSWORD=$MONGO_PASSWORD</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MONGO_HOSTNAME=</a:t>
            </a:r>
            <a:r>
              <a:rPr kumimoji="0" lang="en-US" altLang="en-US" sz="900" b="0" i="0" u="none" strike="noStrike" cap="none" normalizeH="0" baseline="0" dirty="0" err="1">
                <a:ln>
                  <a:noFill/>
                </a:ln>
                <a:solidFill>
                  <a:srgbClr val="F8F8F2"/>
                </a:solidFill>
                <a:effectLst/>
                <a:latin typeface="JetBrains Mono"/>
              </a:rPr>
              <a:t>db</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MONGO_PORT=$MONGO_PORT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MONGO_DB=$MONGO_DB</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ports</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 </a:t>
            </a:r>
            <a:r>
              <a:rPr kumimoji="0" lang="en-US" altLang="en-US" sz="900" b="0" i="0" u="none" strike="noStrike" cap="none" normalizeH="0" baseline="0" dirty="0">
                <a:ln>
                  <a:noFill/>
                </a:ln>
                <a:solidFill>
                  <a:srgbClr val="F1FA8C"/>
                </a:solidFill>
                <a:effectLst/>
                <a:latin typeface="JetBrains Mono"/>
              </a:rPr>
              <a:t>“3000:3000"</a:t>
            </a: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F1FA8C"/>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volumes</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 </a:t>
            </a:r>
            <a:r>
              <a:rPr kumimoji="0" lang="en-US" altLang="en-US" sz="900" b="0" i="0" u="none" strike="noStrike" cap="none" normalizeH="0" baseline="0" dirty="0">
                <a:ln>
                  <a:noFill/>
                </a:ln>
                <a:solidFill>
                  <a:srgbClr val="F8F8F2"/>
                </a:solidFill>
                <a:effectLst/>
                <a:latin typeface="JetBrains Mono"/>
              </a:rPr>
              <a:t>.:/home/node/app</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node_modules</a:t>
            </a:r>
            <a:r>
              <a:rPr kumimoji="0" lang="en-US" altLang="en-US" sz="900" b="0" i="0" u="none" strike="noStrike" cap="none" normalizeH="0" baseline="0" dirty="0">
                <a:ln>
                  <a:noFill/>
                </a:ln>
                <a:solidFill>
                  <a:srgbClr val="F8F8F2"/>
                </a:solidFill>
                <a:effectLst/>
                <a:latin typeface="JetBrains Mono"/>
              </a:rPr>
              <a:t>:/home/node/app/</a:t>
            </a:r>
            <a:r>
              <a:rPr kumimoji="0" lang="en-US" altLang="en-US" sz="900" b="0" i="0" u="none" strike="noStrike" cap="none" normalizeH="0" baseline="0" dirty="0" err="1">
                <a:ln>
                  <a:noFill/>
                </a:ln>
                <a:solidFill>
                  <a:srgbClr val="F8F8F2"/>
                </a:solidFill>
                <a:effectLst/>
                <a:latin typeface="JetBrains Mono"/>
              </a:rPr>
              <a:t>node_modules</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networks</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 </a:t>
            </a:r>
            <a:r>
              <a:rPr kumimoji="0" lang="en-US" altLang="en-US" sz="900" b="0" i="0" u="none" strike="noStrike" cap="none" normalizeH="0" baseline="0" dirty="0">
                <a:ln>
                  <a:noFill/>
                </a:ln>
                <a:solidFill>
                  <a:srgbClr val="F8F8F2"/>
                </a:solidFill>
                <a:effectLst/>
                <a:latin typeface="JetBrains Mono"/>
              </a:rPr>
              <a:t>app-network</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8BE9FD"/>
                </a:solidFill>
                <a:effectLst/>
                <a:latin typeface="JetBrains Mono"/>
              </a:rPr>
              <a:t>command</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./wait-for.sh db:27017 – </a:t>
            </a:r>
            <a:r>
              <a:rPr kumimoji="0" lang="en-US" altLang="en-US" sz="900" b="0" i="0" u="none" strike="noStrike" cap="none" normalizeH="0" baseline="0" dirty="0" err="1">
                <a:ln>
                  <a:noFill/>
                </a:ln>
                <a:solidFill>
                  <a:srgbClr val="F8F8F2"/>
                </a:solidFill>
                <a:effectLst/>
                <a:latin typeface="JetBrains Mono"/>
              </a:rPr>
              <a:t>npm</a:t>
            </a:r>
            <a:r>
              <a:rPr kumimoji="0" lang="en-US" altLang="en-US" sz="900" b="0" i="0" u="none" strike="noStrike" cap="none" normalizeH="0" baseline="0" dirty="0">
                <a:ln>
                  <a:noFill/>
                </a:ln>
                <a:solidFill>
                  <a:srgbClr val="F8F8F2"/>
                </a:solidFill>
                <a:effectLst/>
                <a:latin typeface="JetBrains Mono"/>
              </a:rPr>
              <a:t> start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407168E5-33B0-4DF4-B625-03E47ACBFDA9}"/>
              </a:ext>
            </a:extLst>
          </p:cNvPr>
          <p:cNvSpPr>
            <a:spLocks noChangeArrowheads="1"/>
          </p:cNvSpPr>
          <p:nvPr/>
        </p:nvSpPr>
        <p:spPr bwMode="auto">
          <a:xfrm>
            <a:off x="5957455" y="1855772"/>
            <a:ext cx="5029200" cy="286232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db</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8BE9FD"/>
                </a:solidFill>
                <a:effectLst/>
                <a:latin typeface="JetBrains Mono"/>
              </a:rPr>
              <a:t>image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808080"/>
                </a:solidFill>
                <a:effectLst/>
                <a:latin typeface="JetBrains Mono"/>
              </a:rPr>
              <a:t>mongo</a:t>
            </a:r>
            <a:r>
              <a:rPr kumimoji="0" lang="en-US" altLang="en-US" sz="900" b="0" i="0" u="none" strike="noStrike" cap="none" normalizeH="0" baseline="0">
                <a:ln>
                  <a:noFill/>
                </a:ln>
                <a:solidFill>
                  <a:srgbClr val="F8F8F2"/>
                </a:solidFill>
                <a:effectLst/>
                <a:latin typeface="JetBrains Mono"/>
              </a:rPr>
              <a:t>:4.1.8-xenial</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container_name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db</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restart</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unless-stopped</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env_file</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.env</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environment</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 </a:t>
            </a:r>
            <a:r>
              <a:rPr kumimoji="0" lang="en-US" altLang="en-US" sz="900" b="0" i="0" u="none" strike="noStrike" cap="none" normalizeH="0" baseline="0">
                <a:ln>
                  <a:noFill/>
                </a:ln>
                <a:solidFill>
                  <a:srgbClr val="F8F8F2"/>
                </a:solidFill>
                <a:effectLst/>
                <a:latin typeface="JetBrains Mono"/>
              </a:rPr>
              <a:t>MONGO_INITDB_ROOT_USERNAME=$MONGO_USERNAME</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MONGO_INITDB_ROOT_PASSWORD=$MONGO_PASSWORD</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volumes</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 </a:t>
            </a:r>
            <a:r>
              <a:rPr kumimoji="0" lang="en-US" altLang="en-US" sz="900" b="0" i="0" u="none" strike="noStrike" cap="none" normalizeH="0" baseline="0">
                <a:ln>
                  <a:noFill/>
                </a:ln>
                <a:solidFill>
                  <a:srgbClr val="F8F8F2"/>
                </a:solidFill>
                <a:effectLst/>
                <a:latin typeface="JetBrains Mono"/>
              </a:rPr>
              <a:t>dbdata:/data/db</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8BE9FD"/>
                </a:solidFill>
                <a:effectLst/>
                <a:latin typeface="JetBrains Mono"/>
              </a:rPr>
              <a:t>networks</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 </a:t>
            </a:r>
            <a:r>
              <a:rPr kumimoji="0" lang="en-US" altLang="en-US" sz="900" b="0" i="0" u="none" strike="noStrike" cap="none" normalizeH="0" baseline="0">
                <a:ln>
                  <a:noFill/>
                </a:ln>
                <a:solidFill>
                  <a:srgbClr val="F8F8F2"/>
                </a:solidFill>
                <a:effectLst/>
                <a:latin typeface="JetBrains Mono"/>
              </a:rPr>
              <a:t>app-network</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8BE9FD"/>
                </a:solidFill>
                <a:effectLst/>
                <a:latin typeface="JetBrains Mono"/>
              </a:rPr>
              <a:t>networks</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8BE9FD"/>
                </a:solidFill>
                <a:effectLst/>
                <a:latin typeface="JetBrains Mono"/>
              </a:rPr>
              <a:t>app-network</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8BE9FD"/>
                </a:solidFill>
                <a:effectLst/>
                <a:latin typeface="JetBrains Mono"/>
              </a:rPr>
              <a:t>driver</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bridge</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8BE9FD"/>
                </a:solidFill>
                <a:effectLst/>
                <a:latin typeface="JetBrains Mono"/>
              </a:rPr>
              <a:t>volumes</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8BE9FD"/>
                </a:solidFill>
                <a:effectLst/>
                <a:latin typeface="JetBrains Mono"/>
              </a:rPr>
              <a:t>dbdata</a:t>
            </a:r>
            <a:r>
              <a:rPr kumimoji="0" lang="en-US" altLang="en-US" sz="900" b="0" i="0" u="none" strike="noStrike" cap="none" normalizeH="0" baseline="0">
                <a:ln>
                  <a:noFill/>
                </a:ln>
                <a:solidFill>
                  <a:srgbClr val="FF79C6"/>
                </a:solidFill>
                <a:effectLst/>
                <a:latin typeface="JetBrains Mono"/>
              </a:rPr>
              <a:t>:</a:t>
            </a:r>
            <a:br>
              <a:rPr kumimoji="0" lang="en-US" altLang="en-US" sz="900" b="0" i="0" u="none" strike="noStrike" cap="none" normalizeH="0" baseline="0">
                <a:ln>
                  <a:noFill/>
                </a:ln>
                <a:solidFill>
                  <a:srgbClr val="FF79C6"/>
                </a:solidFill>
                <a:effectLst/>
                <a:latin typeface="JetBrains Mono"/>
              </a:rPr>
            </a:b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8BE9FD"/>
                </a:solidFill>
                <a:effectLst/>
                <a:latin typeface="JetBrains Mono"/>
              </a:rPr>
              <a:t>node_modules</a:t>
            </a:r>
            <a:r>
              <a:rPr kumimoji="0" lang="en-US" altLang="en-US" sz="900" b="0" i="0" u="none" strike="noStrike" cap="none" normalizeH="0" baseline="0">
                <a:ln>
                  <a:noFill/>
                </a:ln>
                <a:solidFill>
                  <a:srgbClr val="FF79C6"/>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8477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472BE-BC8E-4357-84B9-D40A01985FDF}"/>
              </a:ext>
            </a:extLst>
          </p:cNvPr>
          <p:cNvSpPr>
            <a:spLocks noGrp="1"/>
          </p:cNvSpPr>
          <p:nvPr>
            <p:ph type="title"/>
          </p:nvPr>
        </p:nvSpPr>
        <p:spPr/>
        <p:txBody>
          <a:bodyPr/>
          <a:lstStyle/>
          <a:p>
            <a:r>
              <a:rPr lang="en-US" dirty="0"/>
              <a:t>Basic Assertion Testing Built In (2)</a:t>
            </a:r>
          </a:p>
        </p:txBody>
      </p:sp>
      <p:sp>
        <p:nvSpPr>
          <p:cNvPr id="3" name="Content Placeholder 2">
            <a:extLst>
              <a:ext uri="{FF2B5EF4-FFF2-40B4-BE49-F238E27FC236}">
                <a16:creationId xmlns:a16="http://schemas.microsoft.com/office/drawing/2014/main" id="{80C1F8BE-287F-4514-9ACD-E630202E8FBE}"/>
              </a:ext>
            </a:extLst>
          </p:cNvPr>
          <p:cNvSpPr>
            <a:spLocks noGrp="1"/>
          </p:cNvSpPr>
          <p:nvPr>
            <p:ph sz="quarter" idx="34"/>
          </p:nvPr>
        </p:nvSpPr>
        <p:spPr/>
        <p:txBody>
          <a:bodyPr/>
          <a:lstStyle/>
          <a:p>
            <a:r>
              <a:rPr lang="en-US" dirty="0"/>
              <a:t>Update </a:t>
            </a:r>
            <a:r>
              <a:rPr lang="en-US" b="1" dirty="0"/>
              <a:t>test.js</a:t>
            </a:r>
          </a:p>
          <a:p>
            <a:endParaRPr lang="en-US" b="1" dirty="0"/>
          </a:p>
          <a:p>
            <a:endParaRPr lang="en-US" b="1" dirty="0"/>
          </a:p>
          <a:p>
            <a:r>
              <a:rPr lang="en-US" dirty="0"/>
              <a:t>Run </a:t>
            </a:r>
            <a:r>
              <a:rPr lang="en-US" dirty="0">
                <a:highlight>
                  <a:srgbClr val="E5E8ED"/>
                </a:highlight>
              </a:rPr>
              <a:t>node test.js</a:t>
            </a:r>
          </a:p>
          <a:p>
            <a:r>
              <a:rPr lang="en-US" dirty="0"/>
              <a:t>We got nothing. That’s mean we don’t get error</a:t>
            </a:r>
          </a:p>
        </p:txBody>
      </p:sp>
      <p:sp>
        <p:nvSpPr>
          <p:cNvPr id="6" name="Rectangle 1">
            <a:extLst>
              <a:ext uri="{FF2B5EF4-FFF2-40B4-BE49-F238E27FC236}">
                <a16:creationId xmlns:a16="http://schemas.microsoft.com/office/drawing/2014/main" id="{4C22475D-AB8B-49BF-903A-06E32B2E3AD5}"/>
              </a:ext>
            </a:extLst>
          </p:cNvPr>
          <p:cNvSpPr>
            <a:spLocks noChangeArrowheads="1"/>
          </p:cNvSpPr>
          <p:nvPr/>
        </p:nvSpPr>
        <p:spPr bwMode="auto">
          <a:xfrm>
            <a:off x="1194953" y="1806250"/>
            <a:ext cx="3148445" cy="938719"/>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assert </a:t>
            </a:r>
            <a:r>
              <a:rPr kumimoji="0" lang="en-US" altLang="en-US" sz="1100" b="0" i="0" u="none" strike="noStrike" cap="none" normalizeH="0" baseline="0">
                <a:ln>
                  <a:noFill/>
                </a:ln>
                <a:solidFill>
                  <a:srgbClr val="FF79C6"/>
                </a:solidFill>
                <a:effectLst/>
                <a:latin typeface="JetBrains Mono"/>
              </a:rPr>
              <a:t>= require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'assert'</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50FA7B"/>
                </a:solidFill>
                <a:effectLst/>
                <a:latin typeface="JetBrains Mono"/>
              </a:rPr>
              <a:t>isEven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value</a:t>
            </a: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=&gt; </a:t>
            </a:r>
            <a:r>
              <a:rPr kumimoji="0" lang="en-US" altLang="en-US" sz="1100" b="0" i="0" u="none" strike="noStrike" cap="none" normalizeH="0" baseline="0">
                <a:ln>
                  <a:noFill/>
                </a:ln>
                <a:solidFill>
                  <a:srgbClr val="BD93F9"/>
                </a:solidFill>
                <a:effectLst/>
                <a:latin typeface="JetBrains Mono"/>
              </a:rPr>
              <a:t>true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F79C6"/>
                </a:solidFill>
                <a:effectLst/>
                <a:latin typeface="JetBrains Mono"/>
              </a:rPr>
              <a:t>const </a:t>
            </a:r>
            <a:r>
              <a:rPr kumimoji="0" lang="en-US" altLang="en-US" sz="1100" b="0" i="0" u="none" strike="noStrike" cap="none" normalizeH="0" baseline="0">
                <a:ln>
                  <a:noFill/>
                </a:ln>
                <a:solidFill>
                  <a:srgbClr val="F8F8F2"/>
                </a:solidFill>
                <a:effectLst/>
                <a:latin typeface="JetBrains Mono"/>
              </a:rPr>
              <a:t>isFourEven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50FA7B"/>
                </a:solidFill>
                <a:effectLst/>
                <a:latin typeface="JetBrains Mono"/>
              </a:rPr>
              <a:t>isEven</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BD93F9"/>
                </a:solidFill>
                <a:effectLst/>
                <a:latin typeface="JetBrains Mono"/>
              </a:rPr>
              <a:t>4</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assert(isFourEven, </a:t>
            </a:r>
            <a:r>
              <a:rPr kumimoji="0" lang="en-US" altLang="en-US" sz="1100" b="0" i="0" u="none" strike="noStrike" cap="none" normalizeH="0" baseline="0">
                <a:ln>
                  <a:noFill/>
                </a:ln>
                <a:solidFill>
                  <a:srgbClr val="F1FA8C"/>
                </a:solidFill>
                <a:effectLst/>
                <a:latin typeface="JetBrains Mono"/>
              </a:rPr>
              <a:t>'isEven(4) does not return falsy'</a:t>
            </a: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64309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C7353-BE55-4DB2-969A-2759C44D0785}"/>
              </a:ext>
            </a:extLst>
          </p:cNvPr>
          <p:cNvSpPr>
            <a:spLocks noGrp="1"/>
          </p:cNvSpPr>
          <p:nvPr>
            <p:ph type="ctrTitle"/>
          </p:nvPr>
        </p:nvSpPr>
        <p:spPr/>
        <p:txBody>
          <a:bodyPr/>
          <a:lstStyle/>
          <a:p>
            <a:pPr algn="ctr"/>
            <a:r>
              <a:rPr lang="en-US" dirty="0"/>
              <a:t>Q&amp;A</a:t>
            </a:r>
          </a:p>
        </p:txBody>
      </p:sp>
    </p:spTree>
    <p:extLst>
      <p:ext uri="{BB962C8B-B14F-4D97-AF65-F5344CB8AC3E}">
        <p14:creationId xmlns:p14="http://schemas.microsoft.com/office/powerpoint/2010/main" val="493975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CCBE-7D8E-4C6D-8D14-6CBF0C601DC6}"/>
              </a:ext>
            </a:extLst>
          </p:cNvPr>
          <p:cNvSpPr>
            <a:spLocks noGrp="1"/>
          </p:cNvSpPr>
          <p:nvPr>
            <p:ph type="title"/>
          </p:nvPr>
        </p:nvSpPr>
        <p:spPr/>
        <p:txBody>
          <a:bodyPr/>
          <a:lstStyle/>
          <a:p>
            <a:r>
              <a:rPr lang="en-US" dirty="0"/>
              <a:t>Unit Test</a:t>
            </a:r>
          </a:p>
        </p:txBody>
      </p:sp>
      <p:sp>
        <p:nvSpPr>
          <p:cNvPr id="3" name="Content Placeholder 2">
            <a:extLst>
              <a:ext uri="{FF2B5EF4-FFF2-40B4-BE49-F238E27FC236}">
                <a16:creationId xmlns:a16="http://schemas.microsoft.com/office/drawing/2014/main" id="{30EE2BAA-9B57-498C-B40B-6865EAEBE47D}"/>
              </a:ext>
            </a:extLst>
          </p:cNvPr>
          <p:cNvSpPr>
            <a:spLocks noGrp="1"/>
          </p:cNvSpPr>
          <p:nvPr>
            <p:ph sz="quarter" idx="34"/>
          </p:nvPr>
        </p:nvSpPr>
        <p:spPr/>
        <p:txBody>
          <a:bodyPr/>
          <a:lstStyle/>
          <a:p>
            <a:r>
              <a:rPr lang="en-US" dirty="0"/>
              <a:t>A </a:t>
            </a:r>
            <a:r>
              <a:rPr lang="en-US" b="1" dirty="0"/>
              <a:t>unit test</a:t>
            </a:r>
            <a:r>
              <a:rPr lang="en-US" dirty="0"/>
              <a:t> is a piece of a code (usually a method) that </a:t>
            </a:r>
            <a:r>
              <a:rPr lang="en-US" i="1" dirty="0"/>
              <a:t>invokes </a:t>
            </a:r>
            <a:r>
              <a:rPr lang="en-US" dirty="0"/>
              <a:t>another piece of code and </a:t>
            </a:r>
            <a:r>
              <a:rPr lang="en-US" i="1" dirty="0"/>
              <a:t>checks the correctness</a:t>
            </a:r>
            <a:r>
              <a:rPr lang="en-US" dirty="0"/>
              <a:t> of some assumptions afterward.</a:t>
            </a:r>
          </a:p>
          <a:p>
            <a:r>
              <a:rPr lang="en-US" dirty="0"/>
              <a:t>If the assumptions turn out to be wrong, the unit test has failed.</a:t>
            </a:r>
          </a:p>
          <a:p>
            <a:r>
              <a:rPr lang="en-US" dirty="0"/>
              <a:t>A </a:t>
            </a:r>
            <a:r>
              <a:rPr lang="en-US" b="1" dirty="0"/>
              <a:t>unit</a:t>
            </a:r>
            <a:r>
              <a:rPr lang="en-US" dirty="0"/>
              <a:t> is a method or function.</a:t>
            </a:r>
          </a:p>
          <a:p>
            <a:r>
              <a:rPr lang="en-US" dirty="0"/>
              <a:t>The thing you’ll write tests for is called the system under test (SUT).</a:t>
            </a:r>
          </a:p>
        </p:txBody>
      </p:sp>
    </p:spTree>
    <p:extLst>
      <p:ext uri="{BB962C8B-B14F-4D97-AF65-F5344CB8AC3E}">
        <p14:creationId xmlns:p14="http://schemas.microsoft.com/office/powerpoint/2010/main" val="3776841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CCBE-7D8E-4C6D-8D14-6CBF0C601DC6}"/>
              </a:ext>
            </a:extLst>
          </p:cNvPr>
          <p:cNvSpPr>
            <a:spLocks noGrp="1"/>
          </p:cNvSpPr>
          <p:nvPr>
            <p:ph type="title"/>
          </p:nvPr>
        </p:nvSpPr>
        <p:spPr/>
        <p:txBody>
          <a:bodyPr/>
          <a:lstStyle/>
          <a:p>
            <a:r>
              <a:rPr lang="en-US" dirty="0"/>
              <a:t>Properties of a good Unit Test</a:t>
            </a:r>
          </a:p>
        </p:txBody>
      </p:sp>
      <p:sp>
        <p:nvSpPr>
          <p:cNvPr id="3" name="Content Placeholder 2">
            <a:extLst>
              <a:ext uri="{FF2B5EF4-FFF2-40B4-BE49-F238E27FC236}">
                <a16:creationId xmlns:a16="http://schemas.microsoft.com/office/drawing/2014/main" id="{30EE2BAA-9B57-498C-B40B-6865EAEBE47D}"/>
              </a:ext>
            </a:extLst>
          </p:cNvPr>
          <p:cNvSpPr>
            <a:spLocks noGrp="1"/>
          </p:cNvSpPr>
          <p:nvPr>
            <p:ph sz="quarter" idx="34"/>
          </p:nvPr>
        </p:nvSpPr>
        <p:spPr/>
        <p:txBody>
          <a:bodyPr/>
          <a:lstStyle/>
          <a:p>
            <a:r>
              <a:rPr lang="en-US" dirty="0"/>
              <a:t>Properties of a good unit test:</a:t>
            </a:r>
          </a:p>
          <a:p>
            <a:pPr lvl="1"/>
            <a:r>
              <a:rPr lang="en-US" dirty="0"/>
              <a:t>It should be automated and repeatable.</a:t>
            </a:r>
          </a:p>
          <a:p>
            <a:pPr lvl="1"/>
            <a:r>
              <a:rPr lang="en-US" dirty="0"/>
              <a:t>It should be easy to implement.</a:t>
            </a:r>
          </a:p>
          <a:p>
            <a:pPr lvl="1"/>
            <a:r>
              <a:rPr lang="en-US" dirty="0"/>
              <a:t>It should be relevant tomorrow.</a:t>
            </a:r>
          </a:p>
          <a:p>
            <a:pPr lvl="1"/>
            <a:r>
              <a:rPr lang="en-US" dirty="0"/>
              <a:t>Anyone should be able to run it at the push of a button.</a:t>
            </a:r>
          </a:p>
          <a:p>
            <a:pPr lvl="1"/>
            <a:r>
              <a:rPr lang="en-US" dirty="0"/>
              <a:t>It should run quickly.</a:t>
            </a:r>
          </a:p>
          <a:p>
            <a:pPr lvl="1"/>
            <a:r>
              <a:rPr lang="en-US" dirty="0"/>
              <a:t>It should be consistent in its results (it always returns the same result if you don’t change anything between runs).</a:t>
            </a:r>
          </a:p>
          <a:p>
            <a:pPr lvl="1"/>
            <a:r>
              <a:rPr lang="en-US" dirty="0"/>
              <a:t>It should have full control of the unit under test.</a:t>
            </a:r>
          </a:p>
          <a:p>
            <a:pPr lvl="1"/>
            <a:r>
              <a:rPr lang="en-US" dirty="0"/>
              <a:t>It should be fully isolated (runs independently of other tests).</a:t>
            </a:r>
          </a:p>
          <a:p>
            <a:pPr lvl="1"/>
            <a:r>
              <a:rPr lang="en-US" dirty="0"/>
              <a:t>When it fails, it should be easy to detect what was expected and determine how to pinpoint the problem.</a:t>
            </a:r>
          </a:p>
        </p:txBody>
      </p:sp>
    </p:spTree>
    <p:extLst>
      <p:ext uri="{BB962C8B-B14F-4D97-AF65-F5344CB8AC3E}">
        <p14:creationId xmlns:p14="http://schemas.microsoft.com/office/powerpoint/2010/main" val="1753610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CCBE-7D8E-4C6D-8D14-6CBF0C601DC6}"/>
              </a:ext>
            </a:extLst>
          </p:cNvPr>
          <p:cNvSpPr>
            <a:spLocks noGrp="1"/>
          </p:cNvSpPr>
          <p:nvPr>
            <p:ph type="title"/>
          </p:nvPr>
        </p:nvSpPr>
        <p:spPr/>
        <p:txBody>
          <a:bodyPr/>
          <a:lstStyle/>
          <a:p>
            <a:r>
              <a:rPr lang="en-US" dirty="0"/>
              <a:t>Properties of a good Unit Test (2)</a:t>
            </a:r>
          </a:p>
        </p:txBody>
      </p:sp>
      <p:sp>
        <p:nvSpPr>
          <p:cNvPr id="3" name="Content Placeholder 2">
            <a:extLst>
              <a:ext uri="{FF2B5EF4-FFF2-40B4-BE49-F238E27FC236}">
                <a16:creationId xmlns:a16="http://schemas.microsoft.com/office/drawing/2014/main" id="{30EE2BAA-9B57-498C-B40B-6865EAEBE47D}"/>
              </a:ext>
            </a:extLst>
          </p:cNvPr>
          <p:cNvSpPr>
            <a:spLocks noGrp="1"/>
          </p:cNvSpPr>
          <p:nvPr>
            <p:ph sz="quarter" idx="34"/>
          </p:nvPr>
        </p:nvSpPr>
        <p:spPr/>
        <p:txBody>
          <a:bodyPr>
            <a:normAutofit/>
          </a:bodyPr>
          <a:lstStyle/>
          <a:p>
            <a:r>
              <a:rPr lang="en-US" dirty="0"/>
              <a:t>To start off, ask yourself the following questions about the tests you’ve written up to now:</a:t>
            </a:r>
          </a:p>
          <a:p>
            <a:pPr lvl="1"/>
            <a:r>
              <a:rPr lang="en-US" dirty="0"/>
              <a:t>Can I run and get results from a unit test I wrote two weeks or months or years ago?</a:t>
            </a:r>
          </a:p>
          <a:p>
            <a:pPr lvl="1"/>
            <a:r>
              <a:rPr lang="en-US" dirty="0"/>
              <a:t>Can any member of my team run and get results from unit tests I wrote two months ago?</a:t>
            </a:r>
          </a:p>
          <a:p>
            <a:pPr lvl="1"/>
            <a:r>
              <a:rPr lang="en-US" dirty="0"/>
              <a:t>Can I run all the unit tests I’ve written in no more than a few minutes?</a:t>
            </a:r>
          </a:p>
          <a:p>
            <a:pPr lvl="1"/>
            <a:r>
              <a:rPr lang="en-US" dirty="0"/>
              <a:t>Can I run all the unit tests I’ve written at the push of a button?</a:t>
            </a:r>
          </a:p>
          <a:p>
            <a:pPr lvl="1"/>
            <a:r>
              <a:rPr lang="en-US" dirty="0"/>
              <a:t>Can I write a basic test in no more than a few minutes?</a:t>
            </a:r>
          </a:p>
          <a:p>
            <a:r>
              <a:rPr lang="en-US" dirty="0"/>
              <a:t>If you’ve answered no to any of these questions, there’s a high probability that what you’re implementing isn’t a unit test</a:t>
            </a:r>
          </a:p>
        </p:txBody>
      </p:sp>
    </p:spTree>
    <p:extLst>
      <p:ext uri="{BB962C8B-B14F-4D97-AF65-F5344CB8AC3E}">
        <p14:creationId xmlns:p14="http://schemas.microsoft.com/office/powerpoint/2010/main" val="527387236"/>
      </p:ext>
    </p:extLst>
  </p:cSld>
  <p:clrMapOvr>
    <a:masterClrMapping/>
  </p:clrMapOvr>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F39A2E5-4B0D-F24D-B7DB-A2301A788F2B}" vid="{43B8FCC5-05D1-1645-A906-3A73D6C18B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E9CFEE594339479D83CCD149D247E4" ma:contentTypeVersion="13" ma:contentTypeDescription="Create a new document." ma:contentTypeScope="" ma:versionID="d8e43758effbb9203292c4a056469b13">
  <xsd:schema xmlns:xsd="http://www.w3.org/2001/XMLSchema" xmlns:xs="http://www.w3.org/2001/XMLSchema" xmlns:p="http://schemas.microsoft.com/office/2006/metadata/properties" xmlns:ns1="http://schemas.microsoft.com/sharepoint/v3" xmlns:ns2="56ab9554-5316-4a60-82cf-ec0d3d01c713" xmlns:ns3="140670e8-552e-4ed4-90a8-2e1fc7c78fb9" targetNamespace="http://schemas.microsoft.com/office/2006/metadata/properties" ma:root="true" ma:fieldsID="b5c77f0b17d61880372cc43ef40840bc" ns1:_="" ns2:_="" ns3:_="">
    <xsd:import namespace="http://schemas.microsoft.com/sharepoint/v3"/>
    <xsd:import namespace="56ab9554-5316-4a60-82cf-ec0d3d01c713"/>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ab9554-5316-4a60-82cf-ec0d3d01c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Flow_SignoffStatus xmlns="56ab9554-5316-4a60-82cf-ec0d3d01c713" xsi:nil="true"/>
  </documentManagement>
</p:properties>
</file>

<file path=customXml/itemProps1.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2.xml><?xml version="1.0" encoding="utf-8"?>
<ds:datastoreItem xmlns:ds="http://schemas.openxmlformats.org/officeDocument/2006/customXml" ds:itemID="{8397BA68-0B85-4277-B305-B698FCB3A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ab9554-5316-4a60-82cf-ec0d3d01c713"/>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6C3307-F054-4959-9144-4D96D0E24931}">
  <ds:schemaRefs>
    <ds:schemaRef ds:uri="http://schemas.microsoft.com/office/2006/metadata/properties"/>
    <ds:schemaRef ds:uri="http://schemas.microsoft.com/office/infopath/2007/PartnerControls"/>
    <ds:schemaRef ds:uri="http://schemas.microsoft.com/sharepoint/v3"/>
    <ds:schemaRef ds:uri="56ab9554-5316-4a60-82cf-ec0d3d01c713"/>
  </ds:schemaRefs>
</ds:datastoreItem>
</file>

<file path=docProps/app.xml><?xml version="1.0" encoding="utf-8"?>
<Properties xmlns="http://schemas.openxmlformats.org/officeDocument/2006/extended-properties" xmlns:vt="http://schemas.openxmlformats.org/officeDocument/2006/docPropsVTypes">
  <Template>HNVN_TR_coursecode_CourseName_Presentation</Template>
  <TotalTime>5383</TotalTime>
  <Words>5836</Words>
  <Application>Microsoft Office PowerPoint</Application>
  <PresentationFormat>Widescreen</PresentationFormat>
  <Paragraphs>478</Paragraphs>
  <Slides>60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Droid Sans Mono</vt:lpstr>
      <vt:lpstr>JetBrains Mono</vt:lpstr>
      <vt:lpstr>LucidaGrande</vt:lpstr>
      <vt:lpstr>Wingdings</vt:lpstr>
      <vt:lpstr>NashTech-presentation</vt:lpstr>
      <vt:lpstr>NodeJS Fundamental (session 4)</vt:lpstr>
      <vt:lpstr>Agenda</vt:lpstr>
      <vt:lpstr>Node Testing for Beginners</vt:lpstr>
      <vt:lpstr>What Testing Is</vt:lpstr>
      <vt:lpstr>Basic Assertion Testing Built In</vt:lpstr>
      <vt:lpstr>Basic Assertion Testing Built In (2)</vt:lpstr>
      <vt:lpstr>Unit Test</vt:lpstr>
      <vt:lpstr>Properties of a good Unit Test</vt:lpstr>
      <vt:lpstr>Properties of a good Unit Test (2)</vt:lpstr>
      <vt:lpstr>Unit Tests Good Should Be</vt:lpstr>
      <vt:lpstr>Sample Unit Test</vt:lpstr>
      <vt:lpstr>Sample Unit Test (2)</vt:lpstr>
      <vt:lpstr>Sample Unit Test (3)</vt:lpstr>
      <vt:lpstr>Sample Unit Test (4)</vt:lpstr>
      <vt:lpstr>Manual Mocks</vt:lpstr>
      <vt:lpstr>Mocking user modules</vt:lpstr>
      <vt:lpstr>Mocking user modules (2)</vt:lpstr>
      <vt:lpstr>Mocking Node modules</vt:lpstr>
      <vt:lpstr>How to use SSL/TLS with Node.js</vt:lpstr>
      <vt:lpstr>HTTPS Everywhere</vt:lpstr>
      <vt:lpstr>HTTPS Everywhere (2)</vt:lpstr>
      <vt:lpstr>HTTPS Everywhere (3)</vt:lpstr>
      <vt:lpstr>HTTPS Everywhere (4)</vt:lpstr>
      <vt:lpstr>PowerPoint Presentation</vt:lpstr>
      <vt:lpstr>HTTPS</vt:lpstr>
      <vt:lpstr>Generating Certificates</vt:lpstr>
      <vt:lpstr>Generating Certificates (2)</vt:lpstr>
      <vt:lpstr>Generating Certificates (3)</vt:lpstr>
      <vt:lpstr>Generating Certificates (4)</vt:lpstr>
      <vt:lpstr>HTTP STRICT TRANSPORT SECURITY</vt:lpstr>
      <vt:lpstr>HTTP STRICT TRANSPORT SECURITY (2)</vt:lpstr>
      <vt:lpstr>Setup Docker and Node.js</vt:lpstr>
      <vt:lpstr>Docker Concepts and Terminology</vt:lpstr>
      <vt:lpstr>Docker Concepts and Terminology (2)</vt:lpstr>
      <vt:lpstr>Docker Concepts and Terminology (3)</vt:lpstr>
      <vt:lpstr>How to Install Docker</vt:lpstr>
      <vt:lpstr>How to Install Docker (2)</vt:lpstr>
      <vt:lpstr>How to Install Docker (3)</vt:lpstr>
      <vt:lpstr>Some basic Docker command</vt:lpstr>
      <vt:lpstr>Configure Nginx and SSL</vt:lpstr>
      <vt:lpstr>Installing Nginx</vt:lpstr>
      <vt:lpstr>Installing Nginx (2)</vt:lpstr>
      <vt:lpstr>Setting Up a Node.js Server</vt:lpstr>
      <vt:lpstr>Setting Up a Node.js Server (2)</vt:lpstr>
      <vt:lpstr>Setting Up a Node.js Server (3)</vt:lpstr>
      <vt:lpstr>Self-Signed Certificates</vt:lpstr>
      <vt:lpstr>Self-Signed Certificates (2)</vt:lpstr>
      <vt:lpstr>Using Docker for Node.js Development</vt:lpstr>
      <vt:lpstr>Build Project</vt:lpstr>
      <vt:lpstr>Build Project (2)</vt:lpstr>
      <vt:lpstr>Build Project (3)</vt:lpstr>
      <vt:lpstr>Build Project (4)</vt:lpstr>
      <vt:lpstr>Build Project (5)</vt:lpstr>
      <vt:lpstr>Build Project (6)</vt:lpstr>
      <vt:lpstr>Build Project (7)</vt:lpstr>
      <vt:lpstr>Build Project (8)</vt:lpstr>
      <vt:lpstr>Build Project (9)</vt:lpstr>
      <vt:lpstr>Docker-compose</vt:lpstr>
      <vt:lpstr>Docker-compose (2)</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Tran</dc:creator>
  <cp:lastModifiedBy>Minh Tran</cp:lastModifiedBy>
  <cp:revision>315</cp:revision>
  <dcterms:created xsi:type="dcterms:W3CDTF">2020-05-06T10:17:14Z</dcterms:created>
  <dcterms:modified xsi:type="dcterms:W3CDTF">2020-05-26T05:38:01Z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0x01010070E9CFEE594339479D83CCD149D247E4</vt:lpwstr>
  </property>
  <property fmtid="{D5CDD505-2E9C-101B-9397-08002B2CF9AE}" pid="3" name="Order">
    <vt:r8>2154200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